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426" r:id="rId6"/>
    <p:sldId id="450" r:id="rId7"/>
    <p:sldId id="506" r:id="rId8"/>
    <p:sldId id="464" r:id="rId9"/>
    <p:sldId id="504" r:id="rId10"/>
    <p:sldId id="505" r:id="rId11"/>
    <p:sldId id="454" r:id="rId12"/>
    <p:sldId id="393" r:id="rId1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DAA055-4E39-4439-8F38-E30829F17973}" v="2" dt="2022-07-14T04:11:17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>
        <p:scale>
          <a:sx n="95" d="100"/>
          <a:sy n="95" d="100"/>
        </p:scale>
        <p:origin x="8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ia Maria Javier" userId="S::z5338154@ad.unsw.edu.au::a9d22b3e-970d-4e46-b485-d9e0cb3d0204" providerId="AD" clId="Web-{BBDBD419-4974-4937-A4B6-92A58AE47AC0}"/>
    <pc:docChg chg="addSld modSld sldOrd">
      <pc:chgData name="Gaia Maria Javier" userId="S::z5338154@ad.unsw.edu.au::a9d22b3e-970d-4e46-b485-d9e0cb3d0204" providerId="AD" clId="Web-{BBDBD419-4974-4937-A4B6-92A58AE47AC0}" dt="2021-02-24T01:14:39.017" v="3"/>
      <pc:docMkLst>
        <pc:docMk/>
      </pc:docMkLst>
      <pc:sldChg chg="modSp add ord replId">
        <pc:chgData name="Gaia Maria Javier" userId="S::z5338154@ad.unsw.edu.au::a9d22b3e-970d-4e46-b485-d9e0cb3d0204" providerId="AD" clId="Web-{BBDBD419-4974-4937-A4B6-92A58AE47AC0}" dt="2021-02-24T01:14:36.924" v="2" actId="20577"/>
        <pc:sldMkLst>
          <pc:docMk/>
          <pc:sldMk cId="2671187417" sldId="413"/>
        </pc:sldMkLst>
        <pc:spChg chg="mod">
          <ac:chgData name="Gaia Maria Javier" userId="S::z5338154@ad.unsw.edu.au::a9d22b3e-970d-4e46-b485-d9e0cb3d0204" providerId="AD" clId="Web-{BBDBD419-4974-4937-A4B6-92A58AE47AC0}" dt="2021-02-24T01:14:36.924" v="2" actId="20577"/>
          <ac:spMkLst>
            <pc:docMk/>
            <pc:sldMk cId="2671187417" sldId="413"/>
            <ac:spMk id="2" creationId="{083D7DA0-57EC-4336-9DDB-B20F2940F67B}"/>
          </ac:spMkLst>
        </pc:spChg>
      </pc:sldChg>
      <pc:sldChg chg="add replId">
        <pc:chgData name="Gaia Maria Javier" userId="S::z5338154@ad.unsw.edu.au::a9d22b3e-970d-4e46-b485-d9e0cb3d0204" providerId="AD" clId="Web-{BBDBD419-4974-4937-A4B6-92A58AE47AC0}" dt="2021-02-24T01:14:39.017" v="3"/>
        <pc:sldMkLst>
          <pc:docMk/>
          <pc:sldMk cId="1420688129" sldId="414"/>
        </pc:sldMkLst>
      </pc:sldChg>
    </pc:docChg>
  </pc:docChgLst>
  <pc:docChgLst>
    <pc:chgData name="Gaia Maria Javier" userId="S::z5338154@ad.unsw.edu.au::a9d22b3e-970d-4e46-b485-d9e0cb3d0204" providerId="AD" clId="Web-{BC6D1F54-4388-1F1D-921A-4B29DBA4CDB6}"/>
    <pc:docChg chg="modSld">
      <pc:chgData name="Gaia Maria Javier" userId="S::z5338154@ad.unsw.edu.au::a9d22b3e-970d-4e46-b485-d9e0cb3d0204" providerId="AD" clId="Web-{BC6D1F54-4388-1F1D-921A-4B29DBA4CDB6}" dt="2021-02-23T09:42:03.502" v="9" actId="20577"/>
      <pc:docMkLst>
        <pc:docMk/>
      </pc:docMkLst>
      <pc:sldChg chg="modSp">
        <pc:chgData name="Gaia Maria Javier" userId="S::z5338154@ad.unsw.edu.au::a9d22b3e-970d-4e46-b485-d9e0cb3d0204" providerId="AD" clId="Web-{BC6D1F54-4388-1F1D-921A-4B29DBA4CDB6}" dt="2021-02-23T09:42:03.502" v="9" actId="20577"/>
        <pc:sldMkLst>
          <pc:docMk/>
          <pc:sldMk cId="4092768113" sldId="393"/>
        </pc:sldMkLst>
        <pc:spChg chg="mod">
          <ac:chgData name="Gaia Maria Javier" userId="S::z5338154@ad.unsw.edu.au::a9d22b3e-970d-4e46-b485-d9e0cb3d0204" providerId="AD" clId="Web-{BC6D1F54-4388-1F1D-921A-4B29DBA4CDB6}" dt="2021-02-23T09:42:03.502" v="9" actId="20577"/>
          <ac:spMkLst>
            <pc:docMk/>
            <pc:sldMk cId="4092768113" sldId="393"/>
            <ac:spMk id="3" creationId="{1F1D5AC8-EE36-47F0-A568-5B4E5AE8000E}"/>
          </ac:spMkLst>
        </pc:spChg>
      </pc:sldChg>
    </pc:docChg>
  </pc:docChgLst>
  <pc:docChgLst>
    <pc:chgData name="Priya Dwivedi" userId="b2b4e799-18e9-41f7-8e7d-1c15d644f247" providerId="ADAL" clId="{E2360390-EF22-493D-892C-0A42D791B83C}"/>
    <pc:docChg chg="custSel modSld">
      <pc:chgData name="Priya Dwivedi" userId="b2b4e799-18e9-41f7-8e7d-1c15d644f247" providerId="ADAL" clId="{E2360390-EF22-493D-892C-0A42D791B83C}" dt="2021-10-07T02:55:42.203" v="1" actId="478"/>
      <pc:docMkLst>
        <pc:docMk/>
      </pc:docMkLst>
      <pc:sldChg chg="addSp delSp modSp mod">
        <pc:chgData name="Priya Dwivedi" userId="b2b4e799-18e9-41f7-8e7d-1c15d644f247" providerId="ADAL" clId="{E2360390-EF22-493D-892C-0A42D791B83C}" dt="2021-10-07T02:55:42.203" v="1" actId="478"/>
        <pc:sldMkLst>
          <pc:docMk/>
          <pc:sldMk cId="2329019546" sldId="389"/>
        </pc:sldMkLst>
        <pc:spChg chg="del">
          <ac:chgData name="Priya Dwivedi" userId="b2b4e799-18e9-41f7-8e7d-1c15d644f247" providerId="ADAL" clId="{E2360390-EF22-493D-892C-0A42D791B83C}" dt="2021-10-07T02:55:39.417" v="0" actId="478"/>
          <ac:spMkLst>
            <pc:docMk/>
            <pc:sldMk cId="2329019546" sldId="389"/>
            <ac:spMk id="3" creationId="{A14487EE-A609-4231-A273-65EF22175073}"/>
          </ac:spMkLst>
        </pc:spChg>
        <pc:spChg chg="add mod">
          <ac:chgData name="Priya Dwivedi" userId="b2b4e799-18e9-41f7-8e7d-1c15d644f247" providerId="ADAL" clId="{E2360390-EF22-493D-892C-0A42D791B83C}" dt="2021-10-07T02:55:39.417" v="0" actId="478"/>
          <ac:spMkLst>
            <pc:docMk/>
            <pc:sldMk cId="2329019546" sldId="389"/>
            <ac:spMk id="6" creationId="{08AE2AB6-EAF1-4088-90A1-8591B39999DD}"/>
          </ac:spMkLst>
        </pc:spChg>
        <pc:picChg chg="del">
          <ac:chgData name="Priya Dwivedi" userId="b2b4e799-18e9-41f7-8e7d-1c15d644f247" providerId="ADAL" clId="{E2360390-EF22-493D-892C-0A42D791B83C}" dt="2021-10-07T02:55:42.203" v="1" actId="478"/>
          <ac:picMkLst>
            <pc:docMk/>
            <pc:sldMk cId="2329019546" sldId="389"/>
            <ac:picMk id="4" creationId="{86B073B4-0229-9946-8E23-F1F467DA020C}"/>
          </ac:picMkLst>
        </pc:picChg>
      </pc:sldChg>
    </pc:docChg>
  </pc:docChgLst>
  <pc:docChgLst>
    <pc:chgData name="Priya Dwivedi" userId="b2b4e799-18e9-41f7-8e7d-1c15d644f247" providerId="ADAL" clId="{5831CD56-83FE-4EA3-AEE3-F2907608924D}"/>
    <pc:docChg chg="undo custSel addSld delSld modSld sldOrd">
      <pc:chgData name="Priya Dwivedi" userId="b2b4e799-18e9-41f7-8e7d-1c15d644f247" providerId="ADAL" clId="{5831CD56-83FE-4EA3-AEE3-F2907608924D}" dt="2021-02-23T23:02:24.839" v="269" actId="20577"/>
      <pc:docMkLst>
        <pc:docMk/>
      </pc:docMkLst>
      <pc:sldChg chg="addSp delSp modSp mod ord">
        <pc:chgData name="Priya Dwivedi" userId="b2b4e799-18e9-41f7-8e7d-1c15d644f247" providerId="ADAL" clId="{5831CD56-83FE-4EA3-AEE3-F2907608924D}" dt="2021-02-23T22:56:06.217" v="121" actId="6549"/>
        <pc:sldMkLst>
          <pc:docMk/>
          <pc:sldMk cId="263607576" sldId="262"/>
        </pc:sldMkLst>
        <pc:spChg chg="del">
          <ac:chgData name="Priya Dwivedi" userId="b2b4e799-18e9-41f7-8e7d-1c15d644f247" providerId="ADAL" clId="{5831CD56-83FE-4EA3-AEE3-F2907608924D}" dt="2021-02-23T22:55:58.926" v="119" actId="478"/>
          <ac:spMkLst>
            <pc:docMk/>
            <pc:sldMk cId="263607576" sldId="262"/>
            <ac:spMk id="2" creationId="{2B4BBC11-67A7-4177-A18B-951841AEB732}"/>
          </ac:spMkLst>
        </pc:spChg>
        <pc:spChg chg="mod">
          <ac:chgData name="Priya Dwivedi" userId="b2b4e799-18e9-41f7-8e7d-1c15d644f247" providerId="ADAL" clId="{5831CD56-83FE-4EA3-AEE3-F2907608924D}" dt="2021-02-23T22:56:06.217" v="121" actId="6549"/>
          <ac:spMkLst>
            <pc:docMk/>
            <pc:sldMk cId="263607576" sldId="262"/>
            <ac:spMk id="3" creationId="{B4E60A09-779E-47CF-AE44-C33A5D2B06EC}"/>
          </ac:spMkLst>
        </pc:spChg>
        <pc:spChg chg="add del mod">
          <ac:chgData name="Priya Dwivedi" userId="b2b4e799-18e9-41f7-8e7d-1c15d644f247" providerId="ADAL" clId="{5831CD56-83FE-4EA3-AEE3-F2907608924D}" dt="2021-02-23T22:56:00.479" v="120" actId="478"/>
          <ac:spMkLst>
            <pc:docMk/>
            <pc:sldMk cId="263607576" sldId="262"/>
            <ac:spMk id="7" creationId="{0BB36CB6-F860-43BA-B27C-27FD201C535E}"/>
          </ac:spMkLst>
        </pc:spChg>
      </pc:sldChg>
      <pc:sldChg chg="modSp mod">
        <pc:chgData name="Priya Dwivedi" userId="b2b4e799-18e9-41f7-8e7d-1c15d644f247" providerId="ADAL" clId="{5831CD56-83FE-4EA3-AEE3-F2907608924D}" dt="2021-02-23T22:53:02.870" v="33" actId="20577"/>
        <pc:sldMkLst>
          <pc:docMk/>
          <pc:sldMk cId="337619293" sldId="387"/>
        </pc:sldMkLst>
        <pc:spChg chg="mod">
          <ac:chgData name="Priya Dwivedi" userId="b2b4e799-18e9-41f7-8e7d-1c15d644f247" providerId="ADAL" clId="{5831CD56-83FE-4EA3-AEE3-F2907608924D}" dt="2021-02-23T22:53:02.870" v="33" actId="20577"/>
          <ac:spMkLst>
            <pc:docMk/>
            <pc:sldMk cId="337619293" sldId="387"/>
            <ac:spMk id="3" creationId="{1F1D5AC8-EE36-47F0-A568-5B4E5AE8000E}"/>
          </ac:spMkLst>
        </pc:spChg>
      </pc:sldChg>
      <pc:sldChg chg="delSp del mod">
        <pc:chgData name="Priya Dwivedi" userId="b2b4e799-18e9-41f7-8e7d-1c15d644f247" providerId="ADAL" clId="{5831CD56-83FE-4EA3-AEE3-F2907608924D}" dt="2021-02-23T22:55:54.719" v="118" actId="47"/>
        <pc:sldMkLst>
          <pc:docMk/>
          <pc:sldMk cId="2602748149" sldId="390"/>
        </pc:sldMkLst>
        <pc:spChg chg="del">
          <ac:chgData name="Priya Dwivedi" userId="b2b4e799-18e9-41f7-8e7d-1c15d644f247" providerId="ADAL" clId="{5831CD56-83FE-4EA3-AEE3-F2907608924D}" dt="2021-02-23T22:55:49.754" v="114" actId="478"/>
          <ac:spMkLst>
            <pc:docMk/>
            <pc:sldMk cId="2602748149" sldId="390"/>
            <ac:spMk id="2" creationId="{01D36D3C-A025-4DE8-A453-B61A8FA60775}"/>
          </ac:spMkLst>
        </pc:spChg>
        <pc:spChg chg="del">
          <ac:chgData name="Priya Dwivedi" userId="b2b4e799-18e9-41f7-8e7d-1c15d644f247" providerId="ADAL" clId="{5831CD56-83FE-4EA3-AEE3-F2907608924D}" dt="2021-02-23T22:55:50.973" v="115" actId="478"/>
          <ac:spMkLst>
            <pc:docMk/>
            <pc:sldMk cId="2602748149" sldId="390"/>
            <ac:spMk id="3" creationId="{FE294B84-484A-416D-95F8-9E0140784881}"/>
          </ac:spMkLst>
        </pc:spChg>
      </pc:sldChg>
      <pc:sldChg chg="del">
        <pc:chgData name="Priya Dwivedi" userId="b2b4e799-18e9-41f7-8e7d-1c15d644f247" providerId="ADAL" clId="{5831CD56-83FE-4EA3-AEE3-F2907608924D}" dt="2021-02-23T22:52:09.537" v="1" actId="47"/>
        <pc:sldMkLst>
          <pc:docMk/>
          <pc:sldMk cId="1018659107" sldId="391"/>
        </pc:sldMkLst>
      </pc:sldChg>
      <pc:sldChg chg="modSp mod">
        <pc:chgData name="Priya Dwivedi" userId="b2b4e799-18e9-41f7-8e7d-1c15d644f247" providerId="ADAL" clId="{5831CD56-83FE-4EA3-AEE3-F2907608924D}" dt="2021-02-23T22:55:24.864" v="113" actId="20577"/>
        <pc:sldMkLst>
          <pc:docMk/>
          <pc:sldMk cId="4092768113" sldId="393"/>
        </pc:sldMkLst>
        <pc:spChg chg="mod">
          <ac:chgData name="Priya Dwivedi" userId="b2b4e799-18e9-41f7-8e7d-1c15d644f247" providerId="ADAL" clId="{5831CD56-83FE-4EA3-AEE3-F2907608924D}" dt="2021-02-23T22:55:24.864" v="113" actId="20577"/>
          <ac:spMkLst>
            <pc:docMk/>
            <pc:sldMk cId="4092768113" sldId="393"/>
            <ac:spMk id="3" creationId="{1F1D5AC8-EE36-47F0-A568-5B4E5AE8000E}"/>
          </ac:spMkLst>
        </pc:spChg>
      </pc:sldChg>
      <pc:sldChg chg="modSp mod">
        <pc:chgData name="Priya Dwivedi" userId="b2b4e799-18e9-41f7-8e7d-1c15d644f247" providerId="ADAL" clId="{5831CD56-83FE-4EA3-AEE3-F2907608924D}" dt="2021-02-23T22:53:24.961" v="40" actId="404"/>
        <pc:sldMkLst>
          <pc:docMk/>
          <pc:sldMk cId="2871790949" sldId="394"/>
        </pc:sldMkLst>
        <pc:spChg chg="mod">
          <ac:chgData name="Priya Dwivedi" userId="b2b4e799-18e9-41f7-8e7d-1c15d644f247" providerId="ADAL" clId="{5831CD56-83FE-4EA3-AEE3-F2907608924D}" dt="2021-02-23T22:53:24.961" v="40" actId="404"/>
          <ac:spMkLst>
            <pc:docMk/>
            <pc:sldMk cId="2871790949" sldId="394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2:53:34.524" v="44" actId="6549"/>
        <pc:sldMkLst>
          <pc:docMk/>
          <pc:sldMk cId="1877257030" sldId="395"/>
        </pc:sldMkLst>
        <pc:spChg chg="mod">
          <ac:chgData name="Priya Dwivedi" userId="b2b4e799-18e9-41f7-8e7d-1c15d644f247" providerId="ADAL" clId="{5831CD56-83FE-4EA3-AEE3-F2907608924D}" dt="2021-02-23T22:53:34.524" v="44" actId="6549"/>
          <ac:spMkLst>
            <pc:docMk/>
            <pc:sldMk cId="1877257030" sldId="395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2:53:45.196" v="49" actId="20577"/>
        <pc:sldMkLst>
          <pc:docMk/>
          <pc:sldMk cId="3833464423" sldId="396"/>
        </pc:sldMkLst>
        <pc:spChg chg="mod">
          <ac:chgData name="Priya Dwivedi" userId="b2b4e799-18e9-41f7-8e7d-1c15d644f247" providerId="ADAL" clId="{5831CD56-83FE-4EA3-AEE3-F2907608924D}" dt="2021-02-23T22:53:45.196" v="49" actId="20577"/>
          <ac:spMkLst>
            <pc:docMk/>
            <pc:sldMk cId="3833464423" sldId="396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2:54:22.281" v="62" actId="20577"/>
        <pc:sldMkLst>
          <pc:docMk/>
          <pc:sldMk cId="1427600349" sldId="397"/>
        </pc:sldMkLst>
        <pc:spChg chg="mod">
          <ac:chgData name="Priya Dwivedi" userId="b2b4e799-18e9-41f7-8e7d-1c15d644f247" providerId="ADAL" clId="{5831CD56-83FE-4EA3-AEE3-F2907608924D}" dt="2021-02-23T22:54:22.281" v="62" actId="20577"/>
          <ac:spMkLst>
            <pc:docMk/>
            <pc:sldMk cId="1427600349" sldId="397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2:54:34.862" v="69" actId="20577"/>
        <pc:sldMkLst>
          <pc:docMk/>
          <pc:sldMk cId="23286926" sldId="399"/>
        </pc:sldMkLst>
        <pc:spChg chg="mod">
          <ac:chgData name="Priya Dwivedi" userId="b2b4e799-18e9-41f7-8e7d-1c15d644f247" providerId="ADAL" clId="{5831CD56-83FE-4EA3-AEE3-F2907608924D}" dt="2021-02-23T22:54:34.862" v="69" actId="20577"/>
          <ac:spMkLst>
            <pc:docMk/>
            <pc:sldMk cId="23286926" sldId="399"/>
            <ac:spMk id="2" creationId="{D11E76DA-9AB2-4A82-B47A-F700DB224C6F}"/>
          </ac:spMkLst>
        </pc:spChg>
      </pc:sldChg>
      <pc:sldChg chg="del">
        <pc:chgData name="Priya Dwivedi" userId="b2b4e799-18e9-41f7-8e7d-1c15d644f247" providerId="ADAL" clId="{5831CD56-83FE-4EA3-AEE3-F2907608924D}" dt="2021-02-23T22:52:29.434" v="3" actId="47"/>
        <pc:sldMkLst>
          <pc:docMk/>
          <pc:sldMk cId="528856767" sldId="400"/>
        </pc:sldMkLst>
      </pc:sldChg>
      <pc:sldChg chg="modSp mod">
        <pc:chgData name="Priya Dwivedi" userId="b2b4e799-18e9-41f7-8e7d-1c15d644f247" providerId="ADAL" clId="{5831CD56-83FE-4EA3-AEE3-F2907608924D}" dt="2021-02-23T22:54:46.488" v="74" actId="20577"/>
        <pc:sldMkLst>
          <pc:docMk/>
          <pc:sldMk cId="2444514207" sldId="401"/>
        </pc:sldMkLst>
        <pc:spChg chg="mod">
          <ac:chgData name="Priya Dwivedi" userId="b2b4e799-18e9-41f7-8e7d-1c15d644f247" providerId="ADAL" clId="{5831CD56-83FE-4EA3-AEE3-F2907608924D}" dt="2021-02-23T22:54:46.488" v="74" actId="20577"/>
          <ac:spMkLst>
            <pc:docMk/>
            <pc:sldMk cId="2444514207" sldId="401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3:02:24.839" v="269" actId="20577"/>
        <pc:sldMkLst>
          <pc:docMk/>
          <pc:sldMk cId="3380161616" sldId="402"/>
        </pc:sldMkLst>
        <pc:spChg chg="mod">
          <ac:chgData name="Priya Dwivedi" userId="b2b4e799-18e9-41f7-8e7d-1c15d644f247" providerId="ADAL" clId="{5831CD56-83FE-4EA3-AEE3-F2907608924D}" dt="2021-02-23T23:00:30.313" v="228" actId="403"/>
          <ac:spMkLst>
            <pc:docMk/>
            <pc:sldMk cId="3380161616" sldId="402"/>
            <ac:spMk id="2" creationId="{D11E76DA-9AB2-4A82-B47A-F700DB224C6F}"/>
          </ac:spMkLst>
        </pc:spChg>
        <pc:spChg chg="mod">
          <ac:chgData name="Priya Dwivedi" userId="b2b4e799-18e9-41f7-8e7d-1c15d644f247" providerId="ADAL" clId="{5831CD56-83FE-4EA3-AEE3-F2907608924D}" dt="2021-02-23T23:02:24.839" v="269" actId="20577"/>
          <ac:spMkLst>
            <pc:docMk/>
            <pc:sldMk cId="3380161616" sldId="402"/>
            <ac:spMk id="8" creationId="{3D9E4327-1EBD-4690-92D5-2786DA118ACC}"/>
          </ac:spMkLst>
        </pc:spChg>
      </pc:sldChg>
      <pc:sldChg chg="modSp add del mod">
        <pc:chgData name="Priya Dwivedi" userId="b2b4e799-18e9-41f7-8e7d-1c15d644f247" providerId="ADAL" clId="{5831CD56-83FE-4EA3-AEE3-F2907608924D}" dt="2021-02-23T22:56:52.884" v="127" actId="47"/>
        <pc:sldMkLst>
          <pc:docMk/>
          <pc:sldMk cId="2509932249" sldId="406"/>
        </pc:sldMkLst>
        <pc:spChg chg="mod">
          <ac:chgData name="Priya Dwivedi" userId="b2b4e799-18e9-41f7-8e7d-1c15d644f247" providerId="ADAL" clId="{5831CD56-83FE-4EA3-AEE3-F2907608924D}" dt="2021-02-23T22:56:34.093" v="123" actId="27636"/>
          <ac:spMkLst>
            <pc:docMk/>
            <pc:sldMk cId="2509932249" sldId="406"/>
            <ac:spMk id="4" creationId="{213DE4A8-74C4-42C3-BC4A-D6540DA7C0A1}"/>
          </ac:spMkLst>
        </pc:spChg>
      </pc:sldChg>
      <pc:sldChg chg="modSp add">
        <pc:chgData name="Priya Dwivedi" userId="b2b4e799-18e9-41f7-8e7d-1c15d644f247" providerId="ADAL" clId="{5831CD56-83FE-4EA3-AEE3-F2907608924D}" dt="2021-02-23T23:00:00.917" v="227" actId="2711"/>
        <pc:sldMkLst>
          <pc:docMk/>
          <pc:sldMk cId="1898782950" sldId="409"/>
        </pc:sldMkLst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4" creationId="{D726B02E-B8A8-4493-BA62-ED3268A17C1F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6" creationId="{9AE2EA5B-2E2C-41E0-BFBA-BA755FA52D5A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7" creationId="{26C76926-4324-4B0B-BE3E-B7AA953C3DD9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8" creationId="{47756144-83D5-4BE9-ABE1-4553DC2CF20E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9" creationId="{5A666560-CA57-4CA7-BDDF-7E7158F835FA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15" creationId="{DB7B7840-E15A-4349-B523-CA1A15061C49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16" creationId="{C1EA1700-B0CD-4F89-9FBE-A33A201EC4BB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18" creationId="{CDFCC8DD-DDF9-47B2-AEEA-9E21F72C7717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19" creationId="{3F44FC00-4889-4795-9959-A2E29892921F}"/>
          </ac:spMkLst>
        </pc:spChg>
        <pc:grpChg chg="mod">
          <ac:chgData name="Priya Dwivedi" userId="b2b4e799-18e9-41f7-8e7d-1c15d644f247" providerId="ADAL" clId="{5831CD56-83FE-4EA3-AEE3-F2907608924D}" dt="2021-02-23T23:00:00.917" v="227" actId="2711"/>
          <ac:grpSpMkLst>
            <pc:docMk/>
            <pc:sldMk cId="1898782950" sldId="409"/>
            <ac:grpSpMk id="27" creationId="{D2ACA451-524B-48A9-861A-DC3F64A25A67}"/>
          </ac:grpSpMkLst>
        </pc:grpChg>
        <pc:picChg chg="mod">
          <ac:chgData name="Priya Dwivedi" userId="b2b4e799-18e9-41f7-8e7d-1c15d644f247" providerId="ADAL" clId="{5831CD56-83FE-4EA3-AEE3-F2907608924D}" dt="2021-02-23T23:00:00.917" v="227" actId="2711"/>
          <ac:picMkLst>
            <pc:docMk/>
            <pc:sldMk cId="1898782950" sldId="409"/>
            <ac:picMk id="17" creationId="{A1A415A4-D0DF-4C76-8CE4-A58429E1A515}"/>
          </ac:picMkLst>
        </pc:picChg>
        <pc:picChg chg="mod">
          <ac:chgData name="Priya Dwivedi" userId="b2b4e799-18e9-41f7-8e7d-1c15d644f247" providerId="ADAL" clId="{5831CD56-83FE-4EA3-AEE3-F2907608924D}" dt="2021-02-23T23:00:00.917" v="227" actId="2711"/>
          <ac:picMkLst>
            <pc:docMk/>
            <pc:sldMk cId="1898782950" sldId="409"/>
            <ac:picMk id="20" creationId="{32DCFC36-8E72-4E2D-A2BF-3DA0CD851179}"/>
          </ac:picMkLst>
        </pc:picChg>
        <pc:picChg chg="mod">
          <ac:chgData name="Priya Dwivedi" userId="b2b4e799-18e9-41f7-8e7d-1c15d644f247" providerId="ADAL" clId="{5831CD56-83FE-4EA3-AEE3-F2907608924D}" dt="2021-02-23T23:00:00.917" v="227" actId="2711"/>
          <ac:picMkLst>
            <pc:docMk/>
            <pc:sldMk cId="1898782950" sldId="409"/>
            <ac:picMk id="21" creationId="{D721ED25-15CF-48AB-88DF-0F9E2DBABC75}"/>
          </ac:picMkLst>
        </pc:picChg>
        <pc:picChg chg="mod">
          <ac:chgData name="Priya Dwivedi" userId="b2b4e799-18e9-41f7-8e7d-1c15d644f247" providerId="ADAL" clId="{5831CD56-83FE-4EA3-AEE3-F2907608924D}" dt="2021-02-23T23:00:00.917" v="227" actId="2711"/>
          <ac:picMkLst>
            <pc:docMk/>
            <pc:sldMk cId="1898782950" sldId="409"/>
            <ac:picMk id="22" creationId="{7A9E0DDF-6457-4BE7-ACDA-73FDB255D5B4}"/>
          </ac:picMkLst>
        </pc:picChg>
        <pc:cxnChg chg="mod">
          <ac:chgData name="Priya Dwivedi" userId="b2b4e799-18e9-41f7-8e7d-1c15d644f247" providerId="ADAL" clId="{5831CD56-83FE-4EA3-AEE3-F2907608924D}" dt="2021-02-23T23:00:00.917" v="227" actId="2711"/>
          <ac:cxnSpMkLst>
            <pc:docMk/>
            <pc:sldMk cId="1898782950" sldId="409"/>
            <ac:cxnSpMk id="11" creationId="{012A35A6-BF00-4CF0-9DB2-09BD63FCC16A}"/>
          </ac:cxnSpMkLst>
        </pc:cxnChg>
      </pc:sldChg>
      <pc:sldChg chg="modSp add mod">
        <pc:chgData name="Priya Dwivedi" userId="b2b4e799-18e9-41f7-8e7d-1c15d644f247" providerId="ADAL" clId="{5831CD56-83FE-4EA3-AEE3-F2907608924D}" dt="2021-02-23T22:59:12.714" v="226" actId="1035"/>
        <pc:sldMkLst>
          <pc:docMk/>
          <pc:sldMk cId="3628361540" sldId="410"/>
        </pc:sldMkLst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4" creationId="{D726B02E-B8A8-4493-BA62-ED3268A17C1F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6" creationId="{9AE2EA5B-2E2C-41E0-BFBA-BA755FA52D5A}"/>
          </ac:spMkLst>
        </pc:spChg>
        <pc:spChg chg="mod">
          <ac:chgData name="Priya Dwivedi" userId="b2b4e799-18e9-41f7-8e7d-1c15d644f247" providerId="ADAL" clId="{5831CD56-83FE-4EA3-AEE3-F2907608924D}" dt="2021-02-23T22:59:12.714" v="226" actId="1035"/>
          <ac:spMkLst>
            <pc:docMk/>
            <pc:sldMk cId="3628361540" sldId="410"/>
            <ac:spMk id="7" creationId="{26C76926-4324-4B0B-BE3E-B7AA953C3DD9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8" creationId="{47756144-83D5-4BE9-ABE1-4553DC2CF20E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9" creationId="{5A666560-CA57-4CA7-BDDF-7E7158F835FA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15" creationId="{DB7B7840-E15A-4349-B523-CA1A15061C49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16" creationId="{C1EA1700-B0CD-4F89-9FBE-A33A201EC4BB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18" creationId="{CDFCC8DD-DDF9-47B2-AEEA-9E21F72C7717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19" creationId="{3F44FC00-4889-4795-9959-A2E29892921F}"/>
          </ac:spMkLst>
        </pc:spChg>
        <pc:grpChg chg="mod">
          <ac:chgData name="Priya Dwivedi" userId="b2b4e799-18e9-41f7-8e7d-1c15d644f247" providerId="ADAL" clId="{5831CD56-83FE-4EA3-AEE3-F2907608924D}" dt="2021-02-23T22:59:00.813" v="213" actId="2711"/>
          <ac:grpSpMkLst>
            <pc:docMk/>
            <pc:sldMk cId="3628361540" sldId="410"/>
            <ac:grpSpMk id="27" creationId="{D2ACA451-524B-48A9-861A-DC3F64A25A67}"/>
          </ac:grpSpMkLst>
        </pc:grpChg>
        <pc:picChg chg="mod">
          <ac:chgData name="Priya Dwivedi" userId="b2b4e799-18e9-41f7-8e7d-1c15d644f247" providerId="ADAL" clId="{5831CD56-83FE-4EA3-AEE3-F2907608924D}" dt="2021-02-23T22:59:00.813" v="213" actId="2711"/>
          <ac:picMkLst>
            <pc:docMk/>
            <pc:sldMk cId="3628361540" sldId="410"/>
            <ac:picMk id="20" creationId="{32DCFC36-8E72-4E2D-A2BF-3DA0CD851179}"/>
          </ac:picMkLst>
        </pc:picChg>
        <pc:picChg chg="mod">
          <ac:chgData name="Priya Dwivedi" userId="b2b4e799-18e9-41f7-8e7d-1c15d644f247" providerId="ADAL" clId="{5831CD56-83FE-4EA3-AEE3-F2907608924D}" dt="2021-02-23T22:59:00.813" v="213" actId="2711"/>
          <ac:picMkLst>
            <pc:docMk/>
            <pc:sldMk cId="3628361540" sldId="410"/>
            <ac:picMk id="21" creationId="{D721ED25-15CF-48AB-88DF-0F9E2DBABC75}"/>
          </ac:picMkLst>
        </pc:picChg>
        <pc:picChg chg="mod">
          <ac:chgData name="Priya Dwivedi" userId="b2b4e799-18e9-41f7-8e7d-1c15d644f247" providerId="ADAL" clId="{5831CD56-83FE-4EA3-AEE3-F2907608924D}" dt="2021-02-23T22:59:00.813" v="213" actId="2711"/>
          <ac:picMkLst>
            <pc:docMk/>
            <pc:sldMk cId="3628361540" sldId="410"/>
            <ac:picMk id="22" creationId="{7A9E0DDF-6457-4BE7-ACDA-73FDB255D5B4}"/>
          </ac:picMkLst>
        </pc:picChg>
        <pc:picChg chg="mod">
          <ac:chgData name="Priya Dwivedi" userId="b2b4e799-18e9-41f7-8e7d-1c15d644f247" providerId="ADAL" clId="{5831CD56-83FE-4EA3-AEE3-F2907608924D}" dt="2021-02-23T22:59:00.813" v="213" actId="2711"/>
          <ac:picMkLst>
            <pc:docMk/>
            <pc:sldMk cId="3628361540" sldId="410"/>
            <ac:picMk id="24" creationId="{A3BA96E0-34E3-4529-BF70-942B948AE5CE}"/>
          </ac:picMkLst>
        </pc:picChg>
        <pc:cxnChg chg="mod">
          <ac:chgData name="Priya Dwivedi" userId="b2b4e799-18e9-41f7-8e7d-1c15d644f247" providerId="ADAL" clId="{5831CD56-83FE-4EA3-AEE3-F2907608924D}" dt="2021-02-23T22:59:00.813" v="213" actId="2711"/>
          <ac:cxnSpMkLst>
            <pc:docMk/>
            <pc:sldMk cId="3628361540" sldId="410"/>
            <ac:cxnSpMk id="11" creationId="{012A35A6-BF00-4CF0-9DB2-09BD63FCC16A}"/>
          </ac:cxnSpMkLst>
        </pc:cxnChg>
      </pc:sldChg>
      <pc:sldChg chg="new del">
        <pc:chgData name="Priya Dwivedi" userId="b2b4e799-18e9-41f7-8e7d-1c15d644f247" providerId="ADAL" clId="{5831CD56-83FE-4EA3-AEE3-F2907608924D}" dt="2021-02-23T22:56:55.637" v="129" actId="47"/>
        <pc:sldMkLst>
          <pc:docMk/>
          <pc:sldMk cId="3258101456" sldId="411"/>
        </pc:sldMkLst>
      </pc:sldChg>
      <pc:sldChg chg="addSp delSp modSp new mod ord">
        <pc:chgData name="Priya Dwivedi" userId="b2b4e799-18e9-41f7-8e7d-1c15d644f247" providerId="ADAL" clId="{5831CD56-83FE-4EA3-AEE3-F2907608924D}" dt="2021-02-23T22:57:34.334" v="212" actId="1036"/>
        <pc:sldMkLst>
          <pc:docMk/>
          <pc:sldMk cId="3439370425" sldId="411"/>
        </pc:sldMkLst>
        <pc:spChg chg="mod">
          <ac:chgData name="Priya Dwivedi" userId="b2b4e799-18e9-41f7-8e7d-1c15d644f247" providerId="ADAL" clId="{5831CD56-83FE-4EA3-AEE3-F2907608924D}" dt="2021-02-23T22:57:07.419" v="143" actId="20577"/>
          <ac:spMkLst>
            <pc:docMk/>
            <pc:sldMk cId="3439370425" sldId="411"/>
            <ac:spMk id="2" creationId="{BF8CE706-BA97-4E0B-8D4B-F784F10B1268}"/>
          </ac:spMkLst>
        </pc:spChg>
        <pc:spChg chg="del">
          <ac:chgData name="Priya Dwivedi" userId="b2b4e799-18e9-41f7-8e7d-1c15d644f247" providerId="ADAL" clId="{5831CD56-83FE-4EA3-AEE3-F2907608924D}" dt="2021-02-23T22:57:01.036" v="133" actId="478"/>
          <ac:spMkLst>
            <pc:docMk/>
            <pc:sldMk cId="3439370425" sldId="411"/>
            <ac:spMk id="3" creationId="{0265E2CD-6AA3-4F2C-8517-BCB6628EAF6F}"/>
          </ac:spMkLst>
        </pc:spChg>
        <pc:spChg chg="add mod">
          <ac:chgData name="Priya Dwivedi" userId="b2b4e799-18e9-41f7-8e7d-1c15d644f247" providerId="ADAL" clId="{5831CD56-83FE-4EA3-AEE3-F2907608924D}" dt="2021-02-23T22:57:22.637" v="145"/>
          <ac:spMkLst>
            <pc:docMk/>
            <pc:sldMk cId="3439370425" sldId="411"/>
            <ac:spMk id="6" creationId="{F4007F64-8DBF-47D0-87A2-7D8A0304AB13}"/>
          </ac:spMkLst>
        </pc:spChg>
        <pc:spChg chg="add mod">
          <ac:chgData name="Priya Dwivedi" userId="b2b4e799-18e9-41f7-8e7d-1c15d644f247" providerId="ADAL" clId="{5831CD56-83FE-4EA3-AEE3-F2907608924D}" dt="2021-02-23T22:57:22.637" v="145"/>
          <ac:spMkLst>
            <pc:docMk/>
            <pc:sldMk cId="3439370425" sldId="411"/>
            <ac:spMk id="7" creationId="{A6A0B739-8857-4A8F-87F8-E84D702E1612}"/>
          </ac:spMkLst>
        </pc:spChg>
        <pc:spChg chg="add mod">
          <ac:chgData name="Priya Dwivedi" userId="b2b4e799-18e9-41f7-8e7d-1c15d644f247" providerId="ADAL" clId="{5831CD56-83FE-4EA3-AEE3-F2907608924D}" dt="2021-02-23T22:57:34.334" v="212" actId="1036"/>
          <ac:spMkLst>
            <pc:docMk/>
            <pc:sldMk cId="3439370425" sldId="411"/>
            <ac:spMk id="8" creationId="{86242032-BAFA-4B63-9CD2-B21DE3733ACC}"/>
          </ac:spMkLst>
        </pc:spChg>
        <pc:picChg chg="add mod">
          <ac:chgData name="Priya Dwivedi" userId="b2b4e799-18e9-41f7-8e7d-1c15d644f247" providerId="ADAL" clId="{5831CD56-83FE-4EA3-AEE3-F2907608924D}" dt="2021-02-23T22:57:11.935" v="144"/>
          <ac:picMkLst>
            <pc:docMk/>
            <pc:sldMk cId="3439370425" sldId="411"/>
            <ac:picMk id="5" creationId="{212EEB53-7DDC-415E-9BD7-F1C045D3F7AC}"/>
          </ac:picMkLst>
        </pc:picChg>
      </pc:sldChg>
      <pc:sldChg chg="modSp add del mod">
        <pc:chgData name="Priya Dwivedi" userId="b2b4e799-18e9-41f7-8e7d-1c15d644f247" providerId="ADAL" clId="{5831CD56-83FE-4EA3-AEE3-F2907608924D}" dt="2021-02-23T22:56:50.034" v="126" actId="47"/>
        <pc:sldMkLst>
          <pc:docMk/>
          <pc:sldMk cId="3679712984" sldId="411"/>
        </pc:sldMkLst>
        <pc:spChg chg="mod">
          <ac:chgData name="Priya Dwivedi" userId="b2b4e799-18e9-41f7-8e7d-1c15d644f247" providerId="ADAL" clId="{5831CD56-83FE-4EA3-AEE3-F2907608924D}" dt="2021-02-23T22:56:48.290" v="125" actId="27636"/>
          <ac:spMkLst>
            <pc:docMk/>
            <pc:sldMk cId="3679712984" sldId="411"/>
            <ac:spMk id="4" creationId="{213DE4A8-74C4-42C3-BC4A-D6540DA7C0A1}"/>
          </ac:spMkLst>
        </pc:spChg>
      </pc:sldChg>
      <pc:sldMasterChg chg="delSldLayout">
        <pc:chgData name="Priya Dwivedi" userId="b2b4e799-18e9-41f7-8e7d-1c15d644f247" providerId="ADAL" clId="{5831CD56-83FE-4EA3-AEE3-F2907608924D}" dt="2021-02-23T22:56:52.884" v="127" actId="47"/>
        <pc:sldMasterMkLst>
          <pc:docMk/>
          <pc:sldMasterMk cId="1803925614" sldId="2147483648"/>
        </pc:sldMasterMkLst>
        <pc:sldLayoutChg chg="del">
          <pc:chgData name="Priya Dwivedi" userId="b2b4e799-18e9-41f7-8e7d-1c15d644f247" providerId="ADAL" clId="{5831CD56-83FE-4EA3-AEE3-F2907608924D}" dt="2021-02-23T22:56:52.884" v="127" actId="47"/>
          <pc:sldLayoutMkLst>
            <pc:docMk/>
            <pc:sldMasterMk cId="1803925614" sldId="2147483648"/>
            <pc:sldLayoutMk cId="1230604965" sldId="2147483674"/>
          </pc:sldLayoutMkLst>
        </pc:sldLayoutChg>
      </pc:sldMasterChg>
    </pc:docChg>
  </pc:docChgLst>
  <pc:docChgLst>
    <pc:chgData name="Yoann Buratti" userId="557de0e3-84c2-4c7d-bfeb-258d7257c50c" providerId="ADAL" clId="{17DA3285-C4D9-324B-9686-844573ED7909}"/>
    <pc:docChg chg="modSld">
      <pc:chgData name="Yoann Buratti" userId="557de0e3-84c2-4c7d-bfeb-258d7257c50c" providerId="ADAL" clId="{17DA3285-C4D9-324B-9686-844573ED7909}" dt="2021-02-23T01:11:12.422" v="3" actId="1076"/>
      <pc:docMkLst>
        <pc:docMk/>
      </pc:docMkLst>
      <pc:sldChg chg="modSp mod">
        <pc:chgData name="Yoann Buratti" userId="557de0e3-84c2-4c7d-bfeb-258d7257c50c" providerId="ADAL" clId="{17DA3285-C4D9-324B-9686-844573ED7909}" dt="2021-02-23T01:11:12.422" v="3" actId="1076"/>
        <pc:sldMkLst>
          <pc:docMk/>
          <pc:sldMk cId="4092768113" sldId="393"/>
        </pc:sldMkLst>
        <pc:spChg chg="mod">
          <ac:chgData name="Yoann Buratti" userId="557de0e3-84c2-4c7d-bfeb-258d7257c50c" providerId="ADAL" clId="{17DA3285-C4D9-324B-9686-844573ED7909}" dt="2021-02-23T01:11:05.249" v="0"/>
          <ac:spMkLst>
            <pc:docMk/>
            <pc:sldMk cId="4092768113" sldId="393"/>
            <ac:spMk id="3" creationId="{1F1D5AC8-EE36-47F0-A568-5B4E5AE8000E}"/>
          </ac:spMkLst>
        </pc:spChg>
        <pc:picChg chg="mod">
          <ac:chgData name="Yoann Buratti" userId="557de0e3-84c2-4c7d-bfeb-258d7257c50c" providerId="ADAL" clId="{17DA3285-C4D9-324B-9686-844573ED7909}" dt="2021-02-23T01:11:12.422" v="3" actId="1076"/>
          <ac:picMkLst>
            <pc:docMk/>
            <pc:sldMk cId="4092768113" sldId="393"/>
            <ac:picMk id="5" creationId="{9BE2FC91-A95B-8441-834E-E34465D9D332}"/>
          </ac:picMkLst>
        </pc:picChg>
        <pc:picChg chg="mod">
          <ac:chgData name="Yoann Buratti" userId="557de0e3-84c2-4c7d-bfeb-258d7257c50c" providerId="ADAL" clId="{17DA3285-C4D9-324B-9686-844573ED7909}" dt="2021-02-23T01:11:12.422" v="3" actId="1076"/>
          <ac:picMkLst>
            <pc:docMk/>
            <pc:sldMk cId="4092768113" sldId="393"/>
            <ac:picMk id="6" creationId="{8FA1850D-0B02-AA41-A58E-6E7BEC649DAD}"/>
          </ac:picMkLst>
        </pc:picChg>
        <pc:picChg chg="mod">
          <ac:chgData name="Yoann Buratti" userId="557de0e3-84c2-4c7d-bfeb-258d7257c50c" providerId="ADAL" clId="{17DA3285-C4D9-324B-9686-844573ED7909}" dt="2021-02-23T01:11:12.422" v="3" actId="1076"/>
          <ac:picMkLst>
            <pc:docMk/>
            <pc:sldMk cId="4092768113" sldId="393"/>
            <ac:picMk id="7" creationId="{CFE86ADA-37A7-944C-BDEF-1F8DF439796B}"/>
          </ac:picMkLst>
        </pc:picChg>
      </pc:sldChg>
    </pc:docChg>
  </pc:docChgLst>
  <pc:docChgLst>
    <pc:chgData name="Priya Dwivedi" userId="S::z3533297@ad.unsw.edu.au::b2b4e799-18e9-41f7-8e7d-1c15d644f247" providerId="AD" clId="Web-{3819CBAE-1701-4D55-B056-0B92A67EF7A1}"/>
    <pc:docChg chg="modSld">
      <pc:chgData name="Priya Dwivedi" userId="S::z3533297@ad.unsw.edu.au::b2b4e799-18e9-41f7-8e7d-1c15d644f247" providerId="AD" clId="Web-{3819CBAE-1701-4D55-B056-0B92A67EF7A1}" dt="2021-02-24T02:50:27.670" v="5" actId="20577"/>
      <pc:docMkLst>
        <pc:docMk/>
      </pc:docMkLst>
      <pc:sldChg chg="modSp">
        <pc:chgData name="Priya Dwivedi" userId="S::z3533297@ad.unsw.edu.au::b2b4e799-18e9-41f7-8e7d-1c15d644f247" providerId="AD" clId="Web-{3819CBAE-1701-4D55-B056-0B92A67EF7A1}" dt="2021-02-24T02:50:27.670" v="5" actId="20577"/>
        <pc:sldMkLst>
          <pc:docMk/>
          <pc:sldMk cId="3628361540" sldId="410"/>
        </pc:sldMkLst>
        <pc:spChg chg="mod">
          <ac:chgData name="Priya Dwivedi" userId="S::z3533297@ad.unsw.edu.au::b2b4e799-18e9-41f7-8e7d-1c15d644f247" providerId="AD" clId="Web-{3819CBAE-1701-4D55-B056-0B92A67EF7A1}" dt="2021-02-24T02:50:27.670" v="5" actId="20577"/>
          <ac:spMkLst>
            <pc:docMk/>
            <pc:sldMk cId="3628361540" sldId="410"/>
            <ac:spMk id="16" creationId="{C1EA1700-B0CD-4F89-9FBE-A33A201EC4BB}"/>
          </ac:spMkLst>
        </pc:spChg>
      </pc:sldChg>
    </pc:docChg>
  </pc:docChgLst>
  <pc:docChgLst>
    <pc:chgData name="Gaia Maria Javier" userId="S::z5338154@ad.unsw.edu.au::a9d22b3e-970d-4e46-b485-d9e0cb3d0204" providerId="AD" clId="Web-{E9253A1D-7FEA-68EC-0476-F1E45DF8833D}"/>
    <pc:docChg chg="modSld">
      <pc:chgData name="Gaia Maria Javier" userId="S::z5338154@ad.unsw.edu.au::a9d22b3e-970d-4e46-b485-d9e0cb3d0204" providerId="AD" clId="Web-{E9253A1D-7FEA-68EC-0476-F1E45DF8833D}" dt="2021-02-23T08:06:33.179" v="29" actId="20577"/>
      <pc:docMkLst>
        <pc:docMk/>
      </pc:docMkLst>
      <pc:sldChg chg="addSp delSp modSp">
        <pc:chgData name="Gaia Maria Javier" userId="S::z5338154@ad.unsw.edu.au::a9d22b3e-970d-4e46-b485-d9e0cb3d0204" providerId="AD" clId="Web-{E9253A1D-7FEA-68EC-0476-F1E45DF8833D}" dt="2021-02-23T08:06:33.179" v="29" actId="20577"/>
        <pc:sldMkLst>
          <pc:docMk/>
          <pc:sldMk cId="3380161616" sldId="402"/>
        </pc:sldMkLst>
        <pc:spChg chg="mod">
          <ac:chgData name="Gaia Maria Javier" userId="S::z5338154@ad.unsw.edu.au::a9d22b3e-970d-4e46-b485-d9e0cb3d0204" providerId="AD" clId="Web-{E9253A1D-7FEA-68EC-0476-F1E45DF8833D}" dt="2021-02-23T08:06:33.179" v="29" actId="20577"/>
          <ac:spMkLst>
            <pc:docMk/>
            <pc:sldMk cId="3380161616" sldId="402"/>
            <ac:spMk id="8" creationId="{3D9E4327-1EBD-4690-92D5-2786DA118ACC}"/>
          </ac:spMkLst>
        </pc:spChg>
        <pc:spChg chg="mod">
          <ac:chgData name="Gaia Maria Javier" userId="S::z5338154@ad.unsw.edu.au::a9d22b3e-970d-4e46-b485-d9e0cb3d0204" providerId="AD" clId="Web-{E9253A1D-7FEA-68EC-0476-F1E45DF8833D}" dt="2021-02-23T08:05:50.490" v="8" actId="1076"/>
          <ac:spMkLst>
            <pc:docMk/>
            <pc:sldMk cId="3380161616" sldId="402"/>
            <ac:spMk id="12" creationId="{3D8489D3-81E1-4A89-99F1-B4116D60B32A}"/>
          </ac:spMkLst>
        </pc:spChg>
        <pc:picChg chg="add mod">
          <ac:chgData name="Gaia Maria Javier" userId="S::z5338154@ad.unsw.edu.au::a9d22b3e-970d-4e46-b485-d9e0cb3d0204" providerId="AD" clId="Web-{E9253A1D-7FEA-68EC-0476-F1E45DF8833D}" dt="2021-02-23T08:05:47.459" v="7" actId="1076"/>
          <ac:picMkLst>
            <pc:docMk/>
            <pc:sldMk cId="3380161616" sldId="402"/>
            <ac:picMk id="3" creationId="{D071BEED-89CC-42A8-8792-2A7C0C727A96}"/>
          </ac:picMkLst>
        </pc:picChg>
        <pc:picChg chg="del">
          <ac:chgData name="Gaia Maria Javier" userId="S::z5338154@ad.unsw.edu.au::a9d22b3e-970d-4e46-b485-d9e0cb3d0204" providerId="AD" clId="Web-{E9253A1D-7FEA-68EC-0476-F1E45DF8833D}" dt="2021-02-23T08:05:19.677" v="0"/>
          <ac:picMkLst>
            <pc:docMk/>
            <pc:sldMk cId="3380161616" sldId="402"/>
            <ac:picMk id="10" creationId="{BE053CE1-2FE0-469C-B6C0-9866D2B4B9CD}"/>
          </ac:picMkLst>
        </pc:picChg>
      </pc:sldChg>
    </pc:docChg>
  </pc:docChgLst>
  <pc:docChgLst>
    <pc:chgData name="Gaia Maria Javier" userId="S::z5338154@ad.unsw.edu.au::a9d22b3e-970d-4e46-b485-d9e0cb3d0204" providerId="AD" clId="Web-{00000000-0000-0000-0000-000000000000}"/>
    <pc:docChg chg="modSld">
      <pc:chgData name="Gaia Maria Javier" userId="S::z5338154@ad.unsw.edu.au::a9d22b3e-970d-4e46-b485-d9e0cb3d0204" providerId="AD" clId="Web-{00000000-0000-0000-0000-000000000000}" dt="2021-02-23T07:59:06.131" v="43" actId="20577"/>
      <pc:docMkLst>
        <pc:docMk/>
      </pc:docMkLst>
      <pc:sldChg chg="modSp">
        <pc:chgData name="Gaia Maria Javier" userId="S::z5338154@ad.unsw.edu.au::a9d22b3e-970d-4e46-b485-d9e0cb3d0204" providerId="AD" clId="Web-{00000000-0000-0000-0000-000000000000}" dt="2021-02-23T07:53:09.200" v="9" actId="20577"/>
        <pc:sldMkLst>
          <pc:docMk/>
          <pc:sldMk cId="337619293" sldId="387"/>
        </pc:sldMkLst>
        <pc:spChg chg="mod">
          <ac:chgData name="Gaia Maria Javier" userId="S::z5338154@ad.unsw.edu.au::a9d22b3e-970d-4e46-b485-d9e0cb3d0204" providerId="AD" clId="Web-{00000000-0000-0000-0000-000000000000}" dt="2021-02-23T07:53:09.200" v="9" actId="20577"/>
          <ac:spMkLst>
            <pc:docMk/>
            <pc:sldMk cId="337619293" sldId="387"/>
            <ac:spMk id="3" creationId="{1F1D5AC8-EE36-47F0-A568-5B4E5AE8000E}"/>
          </ac:spMkLst>
        </pc:spChg>
      </pc:sldChg>
      <pc:sldChg chg="modSp">
        <pc:chgData name="Gaia Maria Javier" userId="S::z5338154@ad.unsw.edu.au::a9d22b3e-970d-4e46-b485-d9e0cb3d0204" providerId="AD" clId="Web-{00000000-0000-0000-0000-000000000000}" dt="2021-02-23T07:53:24.107" v="18" actId="20577"/>
        <pc:sldMkLst>
          <pc:docMk/>
          <pc:sldMk cId="4092768113" sldId="393"/>
        </pc:sldMkLst>
        <pc:spChg chg="mod">
          <ac:chgData name="Gaia Maria Javier" userId="S::z5338154@ad.unsw.edu.au::a9d22b3e-970d-4e46-b485-d9e0cb3d0204" providerId="AD" clId="Web-{00000000-0000-0000-0000-000000000000}" dt="2021-02-23T07:53:24.107" v="18" actId="20577"/>
          <ac:spMkLst>
            <pc:docMk/>
            <pc:sldMk cId="4092768113" sldId="393"/>
            <ac:spMk id="3" creationId="{1F1D5AC8-EE36-47F0-A568-5B4E5AE8000E}"/>
          </ac:spMkLst>
        </pc:spChg>
      </pc:sldChg>
      <pc:sldChg chg="addSp delSp modSp">
        <pc:chgData name="Gaia Maria Javier" userId="S::z5338154@ad.unsw.edu.au::a9d22b3e-970d-4e46-b485-d9e0cb3d0204" providerId="AD" clId="Web-{00000000-0000-0000-0000-000000000000}" dt="2021-02-23T07:59:06.131" v="43" actId="20577"/>
        <pc:sldMkLst>
          <pc:docMk/>
          <pc:sldMk cId="3380161616" sldId="402"/>
        </pc:sldMkLst>
        <pc:spChg chg="mod">
          <ac:chgData name="Gaia Maria Javier" userId="S::z5338154@ad.unsw.edu.au::a9d22b3e-970d-4e46-b485-d9e0cb3d0204" providerId="AD" clId="Web-{00000000-0000-0000-0000-000000000000}" dt="2021-02-23T07:54:44.953" v="25" actId="20577"/>
          <ac:spMkLst>
            <pc:docMk/>
            <pc:sldMk cId="3380161616" sldId="402"/>
            <ac:spMk id="2" creationId="{D11E76DA-9AB2-4A82-B47A-F700DB224C6F}"/>
          </ac:spMkLst>
        </pc:spChg>
        <pc:spChg chg="del">
          <ac:chgData name="Gaia Maria Javier" userId="S::z5338154@ad.unsw.edu.au::a9d22b3e-970d-4e46-b485-d9e0cb3d0204" providerId="AD" clId="Web-{00000000-0000-0000-0000-000000000000}" dt="2021-02-23T07:54:15.202" v="21"/>
          <ac:spMkLst>
            <pc:docMk/>
            <pc:sldMk cId="3380161616" sldId="402"/>
            <ac:spMk id="5" creationId="{291F14B8-7D91-F543-81DF-9A83365992E6}"/>
          </ac:spMkLst>
        </pc:spChg>
        <pc:spChg chg="del">
          <ac:chgData name="Gaia Maria Javier" userId="S::z5338154@ad.unsw.edu.au::a9d22b3e-970d-4e46-b485-d9e0cb3d0204" providerId="AD" clId="Web-{00000000-0000-0000-0000-000000000000}" dt="2021-02-23T07:54:17.671" v="22"/>
          <ac:spMkLst>
            <pc:docMk/>
            <pc:sldMk cId="3380161616" sldId="402"/>
            <ac:spMk id="6" creationId="{DA865A3D-3AD2-B04D-9683-D990D965F656}"/>
          </ac:spMkLst>
        </pc:spChg>
        <pc:spChg chg="add del mod">
          <ac:chgData name="Gaia Maria Javier" userId="S::z5338154@ad.unsw.edu.au::a9d22b3e-970d-4e46-b485-d9e0cb3d0204" providerId="AD" clId="Web-{00000000-0000-0000-0000-000000000000}" dt="2021-02-23T07:58:37.943" v="34"/>
          <ac:spMkLst>
            <pc:docMk/>
            <pc:sldMk cId="3380161616" sldId="402"/>
            <ac:spMk id="8" creationId="{F7E0FDAB-8A34-432B-95FC-61F35443DDAB}"/>
          </ac:spMkLst>
        </pc:spChg>
        <pc:spChg chg="add mod">
          <ac:chgData name="Gaia Maria Javier" userId="S::z5338154@ad.unsw.edu.au::a9d22b3e-970d-4e46-b485-d9e0cb3d0204" providerId="AD" clId="Web-{00000000-0000-0000-0000-000000000000}" dt="2021-02-23T07:59:06.131" v="43" actId="20577"/>
          <ac:spMkLst>
            <pc:docMk/>
            <pc:sldMk cId="3380161616" sldId="402"/>
            <ac:spMk id="9" creationId="{013E98A0-3AB1-42DE-BBC0-25D248C5A32C}"/>
          </ac:spMkLst>
        </pc:spChg>
        <pc:spChg chg="del mod">
          <ac:chgData name="Gaia Maria Javier" userId="S::z5338154@ad.unsw.edu.au::a9d22b3e-970d-4e46-b485-d9e0cb3d0204" providerId="AD" clId="Web-{00000000-0000-0000-0000-000000000000}" dt="2021-02-23T07:56:47.846" v="33"/>
          <ac:spMkLst>
            <pc:docMk/>
            <pc:sldMk cId="3380161616" sldId="402"/>
            <ac:spMk id="10" creationId="{1654F972-02AC-8946-8C22-BB48E61FEA28}"/>
          </ac:spMkLst>
        </pc:spChg>
        <pc:picChg chg="add del mod">
          <ac:chgData name="Gaia Maria Javier" userId="S::z5338154@ad.unsw.edu.au::a9d22b3e-970d-4e46-b485-d9e0cb3d0204" providerId="AD" clId="Web-{00000000-0000-0000-0000-000000000000}" dt="2021-02-23T07:54:12.999" v="20"/>
          <ac:picMkLst>
            <pc:docMk/>
            <pc:sldMk cId="3380161616" sldId="402"/>
            <ac:picMk id="3" creationId="{AD057768-2DDE-452E-BB17-4892B833FD8B}"/>
          </ac:picMkLst>
        </pc:picChg>
      </pc:sldChg>
    </pc:docChg>
  </pc:docChgLst>
  <pc:docChgLst>
    <pc:chgData name="Priya Dwivedi" userId="S::z3533297@ad.unsw.edu.au::b2b4e799-18e9-41f7-8e7d-1c15d644f247" providerId="AD" clId="Web-{C805EE0A-6821-4FA9-9B0D-53FAD22C9837}"/>
    <pc:docChg chg="modSld">
      <pc:chgData name="Priya Dwivedi" userId="S::z3533297@ad.unsw.edu.au::b2b4e799-18e9-41f7-8e7d-1c15d644f247" providerId="AD" clId="Web-{C805EE0A-6821-4FA9-9B0D-53FAD22C9837}" dt="2021-02-23T04:52:59.950" v="11" actId="20577"/>
      <pc:docMkLst>
        <pc:docMk/>
      </pc:docMkLst>
      <pc:sldChg chg="modSp">
        <pc:chgData name="Priya Dwivedi" userId="S::z3533297@ad.unsw.edu.au::b2b4e799-18e9-41f7-8e7d-1c15d644f247" providerId="AD" clId="Web-{C805EE0A-6821-4FA9-9B0D-53FAD22C9837}" dt="2021-02-23T04:52:59.950" v="11" actId="20577"/>
        <pc:sldMkLst>
          <pc:docMk/>
          <pc:sldMk cId="337619293" sldId="387"/>
        </pc:sldMkLst>
        <pc:spChg chg="mod">
          <ac:chgData name="Priya Dwivedi" userId="S::z3533297@ad.unsw.edu.au::b2b4e799-18e9-41f7-8e7d-1c15d644f247" providerId="AD" clId="Web-{C805EE0A-6821-4FA9-9B0D-53FAD22C9837}" dt="2021-02-23T04:52:59.950" v="11" actId="20577"/>
          <ac:spMkLst>
            <pc:docMk/>
            <pc:sldMk cId="337619293" sldId="387"/>
            <ac:spMk id="3" creationId="{1F1D5AC8-EE36-47F0-A568-5B4E5AE8000E}"/>
          </ac:spMkLst>
        </pc:spChg>
      </pc:sldChg>
    </pc:docChg>
  </pc:docChgLst>
  <pc:docChgLst>
    <pc:chgData name="Sonit Singh" userId="b4d4e167-5b1e-4244-b3e0-a2cbab649a82" providerId="ADAL" clId="{3BE0CA17-E4F6-4360-BEFF-C3B99993B773}"/>
    <pc:docChg chg="undo redo custSel addSld delSld modSld sldOrd">
      <pc:chgData name="Sonit Singh" userId="b4d4e167-5b1e-4244-b3e0-a2cbab649a82" providerId="ADAL" clId="{3BE0CA17-E4F6-4360-BEFF-C3B99993B773}" dt="2021-10-27T05:17:51.143" v="24423" actId="20577"/>
      <pc:docMkLst>
        <pc:docMk/>
      </pc:docMkLst>
      <pc:sldChg chg="modSp mod">
        <pc:chgData name="Sonit Singh" userId="b4d4e167-5b1e-4244-b3e0-a2cbab649a82" providerId="ADAL" clId="{3BE0CA17-E4F6-4360-BEFF-C3B99993B773}" dt="2021-10-27T03:35:29.544" v="19797" actId="20577"/>
        <pc:sldMkLst>
          <pc:docMk/>
          <pc:sldMk cId="951297483" sldId="256"/>
        </pc:sldMkLst>
        <pc:spChg chg="mod">
          <ac:chgData name="Sonit Singh" userId="b4d4e167-5b1e-4244-b3e0-a2cbab649a82" providerId="ADAL" clId="{3BE0CA17-E4F6-4360-BEFF-C3B99993B773}" dt="2021-10-27T03:35:29.544" v="19797" actId="20577"/>
          <ac:spMkLst>
            <pc:docMk/>
            <pc:sldMk cId="951297483" sldId="256"/>
            <ac:spMk id="6" creationId="{04542632-0802-4548-996A-94A0E31BE5A2}"/>
          </ac:spMkLst>
        </pc:spChg>
        <pc:spChg chg="mod">
          <ac:chgData name="Sonit Singh" userId="b4d4e167-5b1e-4244-b3e0-a2cbab649a82" providerId="ADAL" clId="{3BE0CA17-E4F6-4360-BEFF-C3B99993B773}" dt="2021-10-12T00:38:47.115" v="103" actId="20577"/>
          <ac:spMkLst>
            <pc:docMk/>
            <pc:sldMk cId="951297483" sldId="256"/>
            <ac:spMk id="18" creationId="{ADAD78E5-6D13-43A0-989B-E3940DA1C9AB}"/>
          </ac:spMkLst>
        </pc:spChg>
      </pc:sldChg>
      <pc:sldChg chg="addSp delSp modSp mod">
        <pc:chgData name="Sonit Singh" userId="b4d4e167-5b1e-4244-b3e0-a2cbab649a82" providerId="ADAL" clId="{3BE0CA17-E4F6-4360-BEFF-C3B99993B773}" dt="2021-10-23T00:44:57.136" v="12972" actId="20577"/>
        <pc:sldMkLst>
          <pc:docMk/>
          <pc:sldMk cId="3651221373" sldId="426"/>
        </pc:sldMkLst>
        <pc:spChg chg="mod">
          <ac:chgData name="Sonit Singh" userId="b4d4e167-5b1e-4244-b3e0-a2cbab649a82" providerId="ADAL" clId="{3BE0CA17-E4F6-4360-BEFF-C3B99993B773}" dt="2021-10-23T00:35:05.215" v="12663" actId="20577"/>
          <ac:spMkLst>
            <pc:docMk/>
            <pc:sldMk cId="3651221373" sldId="426"/>
            <ac:spMk id="2" creationId="{BB8BD3DB-2800-474E-B242-188D333C5259}"/>
          </ac:spMkLst>
        </pc:spChg>
        <pc:spChg chg="del mod">
          <ac:chgData name="Sonit Singh" userId="b4d4e167-5b1e-4244-b3e0-a2cbab649a82" providerId="ADAL" clId="{3BE0CA17-E4F6-4360-BEFF-C3B99993B773}" dt="2021-10-23T00:42:18.578" v="12813"/>
          <ac:spMkLst>
            <pc:docMk/>
            <pc:sldMk cId="3651221373" sldId="426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0:44:57.136" v="12972" actId="20577"/>
          <ac:spMkLst>
            <pc:docMk/>
            <pc:sldMk cId="3651221373" sldId="426"/>
            <ac:spMk id="5" creationId="{CE30B450-4552-44A4-9AD2-887C4C978AC3}"/>
          </ac:spMkLst>
        </pc:spChg>
        <pc:spChg chg="add mod">
          <ac:chgData name="Sonit Singh" userId="b4d4e167-5b1e-4244-b3e0-a2cbab649a82" providerId="ADAL" clId="{3BE0CA17-E4F6-4360-BEFF-C3B99993B773}" dt="2021-10-23T00:43:32.356" v="12850" actId="1076"/>
          <ac:spMkLst>
            <pc:docMk/>
            <pc:sldMk cId="3651221373" sldId="426"/>
            <ac:spMk id="8" creationId="{0795DE06-1ED9-459C-85D2-0178D154DFFB}"/>
          </ac:spMkLst>
        </pc:spChg>
        <pc:picChg chg="add mod">
          <ac:chgData name="Sonit Singh" userId="b4d4e167-5b1e-4244-b3e0-a2cbab649a82" providerId="ADAL" clId="{3BE0CA17-E4F6-4360-BEFF-C3B99993B773}" dt="2021-10-23T00:42:32.793" v="12818" actId="14100"/>
          <ac:picMkLst>
            <pc:docMk/>
            <pc:sldMk cId="3651221373" sldId="426"/>
            <ac:picMk id="7" creationId="{4C7388F5-6546-44C4-9510-08FCC901EA3C}"/>
          </ac:picMkLst>
        </pc:picChg>
        <pc:picChg chg="del">
          <ac:chgData name="Sonit Singh" userId="b4d4e167-5b1e-4244-b3e0-a2cbab649a82" providerId="ADAL" clId="{3BE0CA17-E4F6-4360-BEFF-C3B99993B773}" dt="2021-10-12T00:42:55.254" v="143" actId="478"/>
          <ac:picMkLst>
            <pc:docMk/>
            <pc:sldMk cId="3651221373" sldId="426"/>
            <ac:picMk id="7" creationId="{BCF04288-6565-4F47-851C-0F9CC6F41279}"/>
          </ac:picMkLst>
        </pc:picChg>
      </pc:sldChg>
      <pc:sldChg chg="del">
        <pc:chgData name="Sonit Singh" userId="b4d4e167-5b1e-4244-b3e0-a2cbab649a82" providerId="ADAL" clId="{3BE0CA17-E4F6-4360-BEFF-C3B99993B773}" dt="2021-10-12T00:39:15.095" v="104" actId="47"/>
        <pc:sldMkLst>
          <pc:docMk/>
          <pc:sldMk cId="2670662386" sldId="427"/>
        </pc:sldMkLst>
      </pc:sldChg>
      <pc:sldChg chg="modSp add del mod">
        <pc:chgData name="Sonit Singh" userId="b4d4e167-5b1e-4244-b3e0-a2cbab649a82" providerId="ADAL" clId="{3BE0CA17-E4F6-4360-BEFF-C3B99993B773}" dt="2021-10-27T03:04:09.258" v="18309" actId="47"/>
        <pc:sldMkLst>
          <pc:docMk/>
          <pc:sldMk cId="3291426298" sldId="427"/>
        </pc:sldMkLst>
        <pc:spChg chg="mod">
          <ac:chgData name="Sonit Singh" userId="b4d4e167-5b1e-4244-b3e0-a2cbab649a82" providerId="ADAL" clId="{3BE0CA17-E4F6-4360-BEFF-C3B99993B773}" dt="2021-10-12T00:43:32.785" v="204" actId="20577"/>
          <ac:spMkLst>
            <pc:docMk/>
            <pc:sldMk cId="3291426298" sldId="427"/>
            <ac:spMk id="2" creationId="{BB8BD3DB-2800-474E-B242-188D333C5259}"/>
          </ac:spMkLst>
        </pc:spChg>
      </pc:sldChg>
      <pc:sldChg chg="del">
        <pc:chgData name="Sonit Singh" userId="b4d4e167-5b1e-4244-b3e0-a2cbab649a82" providerId="ADAL" clId="{3BE0CA17-E4F6-4360-BEFF-C3B99993B773}" dt="2021-10-12T00:39:15.295" v="105" actId="47"/>
        <pc:sldMkLst>
          <pc:docMk/>
          <pc:sldMk cId="1364853694" sldId="428"/>
        </pc:sldMkLst>
      </pc:sldChg>
      <pc:sldChg chg="addSp modSp add mod">
        <pc:chgData name="Sonit Singh" userId="b4d4e167-5b1e-4244-b3e0-a2cbab649a82" providerId="ADAL" clId="{3BE0CA17-E4F6-4360-BEFF-C3B99993B773}" dt="2021-10-16T04:06:48.167" v="900" actId="20577"/>
        <pc:sldMkLst>
          <pc:docMk/>
          <pc:sldMk cId="4098059227" sldId="428"/>
        </pc:sldMkLst>
        <pc:spChg chg="mod">
          <ac:chgData name="Sonit Singh" userId="b4d4e167-5b1e-4244-b3e0-a2cbab649a82" providerId="ADAL" clId="{3BE0CA17-E4F6-4360-BEFF-C3B99993B773}" dt="2021-10-12T00:43:48.755" v="245" actId="20577"/>
          <ac:spMkLst>
            <pc:docMk/>
            <pc:sldMk cId="4098059227" sldId="428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6T04:05:12.524" v="769" actId="27107"/>
          <ac:spMkLst>
            <pc:docMk/>
            <pc:sldMk cId="4098059227" sldId="428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6T04:06:48.167" v="900" actId="20577"/>
          <ac:spMkLst>
            <pc:docMk/>
            <pc:sldMk cId="4098059227" sldId="428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16T04:05:57.936" v="773" actId="1076"/>
          <ac:picMkLst>
            <pc:docMk/>
            <pc:sldMk cId="4098059227" sldId="428"/>
            <ac:picMk id="7" creationId="{C30AAD4A-D54E-4A37-B3EF-C5321BDBD85F}"/>
          </ac:picMkLst>
        </pc:picChg>
      </pc:sldChg>
      <pc:sldChg chg="addSp modSp add mod">
        <pc:chgData name="Sonit Singh" userId="b4d4e167-5b1e-4244-b3e0-a2cbab649a82" providerId="ADAL" clId="{3BE0CA17-E4F6-4360-BEFF-C3B99993B773}" dt="2021-10-16T04:17:07.116" v="1580" actId="1076"/>
        <pc:sldMkLst>
          <pc:docMk/>
          <pc:sldMk cId="320629610" sldId="429"/>
        </pc:sldMkLst>
        <pc:spChg chg="mod">
          <ac:chgData name="Sonit Singh" userId="b4d4e167-5b1e-4244-b3e0-a2cbab649a82" providerId="ADAL" clId="{3BE0CA17-E4F6-4360-BEFF-C3B99993B773}" dt="2021-10-12T00:47:10.675" v="299" actId="20577"/>
          <ac:spMkLst>
            <pc:docMk/>
            <pc:sldMk cId="320629610" sldId="429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6T04:15:09.526" v="1574" actId="20577"/>
          <ac:spMkLst>
            <pc:docMk/>
            <pc:sldMk cId="320629610" sldId="429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6T04:14:30.627" v="1548" actId="20577"/>
          <ac:spMkLst>
            <pc:docMk/>
            <pc:sldMk cId="320629610" sldId="429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16T04:17:07.116" v="1580" actId="1076"/>
          <ac:picMkLst>
            <pc:docMk/>
            <pc:sldMk cId="320629610" sldId="429"/>
            <ac:picMk id="7" creationId="{40B41592-BB01-4D17-B1CD-8FFA9AFE6302}"/>
          </ac:picMkLst>
        </pc:picChg>
      </pc:sldChg>
      <pc:sldChg chg="del">
        <pc:chgData name="Sonit Singh" userId="b4d4e167-5b1e-4244-b3e0-a2cbab649a82" providerId="ADAL" clId="{3BE0CA17-E4F6-4360-BEFF-C3B99993B773}" dt="2021-10-12T00:39:15.485" v="106" actId="47"/>
        <pc:sldMkLst>
          <pc:docMk/>
          <pc:sldMk cId="3731585398" sldId="429"/>
        </pc:sldMkLst>
      </pc:sldChg>
      <pc:sldChg chg="modSp add mod">
        <pc:chgData name="Sonit Singh" userId="b4d4e167-5b1e-4244-b3e0-a2cbab649a82" providerId="ADAL" clId="{3BE0CA17-E4F6-4360-BEFF-C3B99993B773}" dt="2021-10-16T04:44:35.708" v="2882" actId="20577"/>
        <pc:sldMkLst>
          <pc:docMk/>
          <pc:sldMk cId="1296588380" sldId="430"/>
        </pc:sldMkLst>
        <pc:spChg chg="mod">
          <ac:chgData name="Sonit Singh" userId="b4d4e167-5b1e-4244-b3e0-a2cbab649a82" providerId="ADAL" clId="{3BE0CA17-E4F6-4360-BEFF-C3B99993B773}" dt="2021-10-12T00:47:26.356" v="329" actId="20577"/>
          <ac:spMkLst>
            <pc:docMk/>
            <pc:sldMk cId="1296588380" sldId="430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6T04:43:11.595" v="2711" actId="113"/>
          <ac:spMkLst>
            <pc:docMk/>
            <pc:sldMk cId="1296588380" sldId="430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6T04:44:35.708" v="2882" actId="20577"/>
          <ac:spMkLst>
            <pc:docMk/>
            <pc:sldMk cId="1296588380" sldId="430"/>
            <ac:spMk id="5" creationId="{CE30B450-4552-44A4-9AD2-887C4C978AC3}"/>
          </ac:spMkLst>
        </pc:spChg>
      </pc:sldChg>
      <pc:sldChg chg="del">
        <pc:chgData name="Sonit Singh" userId="b4d4e167-5b1e-4244-b3e0-a2cbab649a82" providerId="ADAL" clId="{3BE0CA17-E4F6-4360-BEFF-C3B99993B773}" dt="2021-10-12T00:39:15.715" v="107" actId="47"/>
        <pc:sldMkLst>
          <pc:docMk/>
          <pc:sldMk cId="3884092474" sldId="430"/>
        </pc:sldMkLst>
      </pc:sldChg>
      <pc:sldChg chg="modSp add mod">
        <pc:chgData name="Sonit Singh" userId="b4d4e167-5b1e-4244-b3e0-a2cbab649a82" providerId="ADAL" clId="{3BE0CA17-E4F6-4360-BEFF-C3B99993B773}" dt="2021-10-27T04:11:46.728" v="21621" actId="20577"/>
        <pc:sldMkLst>
          <pc:docMk/>
          <pc:sldMk cId="733569380" sldId="431"/>
        </pc:sldMkLst>
        <pc:spChg chg="mod">
          <ac:chgData name="Sonit Singh" userId="b4d4e167-5b1e-4244-b3e0-a2cbab649a82" providerId="ADAL" clId="{3BE0CA17-E4F6-4360-BEFF-C3B99993B773}" dt="2021-10-20T02:04:14.945" v="5362" actId="20577"/>
          <ac:spMkLst>
            <pc:docMk/>
            <pc:sldMk cId="733569380" sldId="431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4:11:46.728" v="21621" actId="20577"/>
          <ac:spMkLst>
            <pc:docMk/>
            <pc:sldMk cId="733569380" sldId="431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6T04:45:10.213" v="2913" actId="20577"/>
          <ac:spMkLst>
            <pc:docMk/>
            <pc:sldMk cId="733569380" sldId="431"/>
            <ac:spMk id="5" creationId="{CE30B450-4552-44A4-9AD2-887C4C978AC3}"/>
          </ac:spMkLst>
        </pc:spChg>
      </pc:sldChg>
      <pc:sldChg chg="del">
        <pc:chgData name="Sonit Singh" userId="b4d4e167-5b1e-4244-b3e0-a2cbab649a82" providerId="ADAL" clId="{3BE0CA17-E4F6-4360-BEFF-C3B99993B773}" dt="2021-10-12T00:39:16.040" v="108" actId="47"/>
        <pc:sldMkLst>
          <pc:docMk/>
          <pc:sldMk cId="1225644741" sldId="431"/>
        </pc:sldMkLst>
      </pc:sldChg>
      <pc:sldChg chg="addSp modSp add mod">
        <pc:chgData name="Sonit Singh" userId="b4d4e167-5b1e-4244-b3e0-a2cbab649a82" providerId="ADAL" clId="{3BE0CA17-E4F6-4360-BEFF-C3B99993B773}" dt="2021-10-27T04:26:48.203" v="21981" actId="20577"/>
        <pc:sldMkLst>
          <pc:docMk/>
          <pc:sldMk cId="2313088533" sldId="432"/>
        </pc:sldMkLst>
        <pc:spChg chg="mod">
          <ac:chgData name="Sonit Singh" userId="b4d4e167-5b1e-4244-b3e0-a2cbab649a82" providerId="ADAL" clId="{3BE0CA17-E4F6-4360-BEFF-C3B99993B773}" dt="2021-10-27T04:03:55.905" v="21095" actId="20577"/>
          <ac:spMkLst>
            <pc:docMk/>
            <pc:sldMk cId="2313088533" sldId="432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4:09:35.387" v="21428" actId="33524"/>
          <ac:spMkLst>
            <pc:docMk/>
            <pc:sldMk cId="2313088533" sldId="432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4:26:48.203" v="21981" actId="20577"/>
          <ac:spMkLst>
            <pc:docMk/>
            <pc:sldMk cId="2313088533" sldId="432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7T04:25:47.853" v="21859" actId="14100"/>
          <ac:picMkLst>
            <pc:docMk/>
            <pc:sldMk cId="2313088533" sldId="432"/>
            <ac:picMk id="7" creationId="{44F3A720-EF9A-4507-9E5B-069A6FC5AA46}"/>
          </ac:picMkLst>
        </pc:picChg>
        <pc:picChg chg="add mod">
          <ac:chgData name="Sonit Singh" userId="b4d4e167-5b1e-4244-b3e0-a2cbab649a82" providerId="ADAL" clId="{3BE0CA17-E4F6-4360-BEFF-C3B99993B773}" dt="2021-10-27T04:25:35.483" v="21854" actId="1076"/>
          <ac:picMkLst>
            <pc:docMk/>
            <pc:sldMk cId="2313088533" sldId="432"/>
            <ac:picMk id="9" creationId="{E808CF16-A7B4-4720-9CA8-44812D637258}"/>
          </ac:picMkLst>
        </pc:picChg>
      </pc:sldChg>
      <pc:sldChg chg="del">
        <pc:chgData name="Sonit Singh" userId="b4d4e167-5b1e-4244-b3e0-a2cbab649a82" providerId="ADAL" clId="{3BE0CA17-E4F6-4360-BEFF-C3B99993B773}" dt="2021-10-12T00:39:16.465" v="109" actId="47"/>
        <pc:sldMkLst>
          <pc:docMk/>
          <pc:sldMk cId="3767570704" sldId="432"/>
        </pc:sldMkLst>
      </pc:sldChg>
      <pc:sldChg chg="addSp modSp add mod">
        <pc:chgData name="Sonit Singh" userId="b4d4e167-5b1e-4244-b3e0-a2cbab649a82" providerId="ADAL" clId="{3BE0CA17-E4F6-4360-BEFF-C3B99993B773}" dt="2021-10-22T23:36:48.806" v="10266" actId="20577"/>
        <pc:sldMkLst>
          <pc:docMk/>
          <pc:sldMk cId="2104468541" sldId="433"/>
        </pc:sldMkLst>
        <pc:spChg chg="mod">
          <ac:chgData name="Sonit Singh" userId="b4d4e167-5b1e-4244-b3e0-a2cbab649a82" providerId="ADAL" clId="{3BE0CA17-E4F6-4360-BEFF-C3B99993B773}" dt="2021-10-22T23:26:11.314" v="9480" actId="20577"/>
          <ac:spMkLst>
            <pc:docMk/>
            <pc:sldMk cId="2104468541" sldId="433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23:28:52.145" v="9853" actId="20577"/>
          <ac:spMkLst>
            <pc:docMk/>
            <pc:sldMk cId="2104468541" sldId="433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3:36:48.806" v="10266" actId="20577"/>
          <ac:spMkLst>
            <pc:docMk/>
            <pc:sldMk cId="2104468541" sldId="433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2T23:33:34.933" v="9867" actId="1076"/>
          <ac:picMkLst>
            <pc:docMk/>
            <pc:sldMk cId="2104468541" sldId="433"/>
            <ac:picMk id="7" creationId="{E14597A7-8937-4E6B-9C16-F99A6EF5ED5F}"/>
          </ac:picMkLst>
        </pc:picChg>
        <pc:picChg chg="add mod">
          <ac:chgData name="Sonit Singh" userId="b4d4e167-5b1e-4244-b3e0-a2cbab649a82" providerId="ADAL" clId="{3BE0CA17-E4F6-4360-BEFF-C3B99993B773}" dt="2021-10-22T23:33:41.096" v="9868" actId="14100"/>
          <ac:picMkLst>
            <pc:docMk/>
            <pc:sldMk cId="2104468541" sldId="433"/>
            <ac:picMk id="9" creationId="{0757F428-9955-4254-B5D6-3A6593CCB218}"/>
          </ac:picMkLst>
        </pc:picChg>
      </pc:sldChg>
      <pc:sldChg chg="del">
        <pc:chgData name="Sonit Singh" userId="b4d4e167-5b1e-4244-b3e0-a2cbab649a82" providerId="ADAL" clId="{3BE0CA17-E4F6-4360-BEFF-C3B99993B773}" dt="2021-10-12T00:39:20.250" v="110" actId="47"/>
        <pc:sldMkLst>
          <pc:docMk/>
          <pc:sldMk cId="2900799853" sldId="433"/>
        </pc:sldMkLst>
      </pc:sldChg>
      <pc:sldChg chg="addSp modSp add mod">
        <pc:chgData name="Sonit Singh" userId="b4d4e167-5b1e-4244-b3e0-a2cbab649a82" providerId="ADAL" clId="{3BE0CA17-E4F6-4360-BEFF-C3B99993B773}" dt="2021-10-23T00:26:45.793" v="12633" actId="20577"/>
        <pc:sldMkLst>
          <pc:docMk/>
          <pc:sldMk cId="1241434947" sldId="434"/>
        </pc:sldMkLst>
        <pc:spChg chg="mod">
          <ac:chgData name="Sonit Singh" userId="b4d4e167-5b1e-4244-b3e0-a2cbab649a82" providerId="ADAL" clId="{3BE0CA17-E4F6-4360-BEFF-C3B99993B773}" dt="2021-10-12T00:48:41.365" v="413" actId="20577"/>
          <ac:spMkLst>
            <pc:docMk/>
            <pc:sldMk cId="1241434947" sldId="434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0:11:31.344" v="12229" actId="20577"/>
          <ac:spMkLst>
            <pc:docMk/>
            <pc:sldMk cId="1241434947" sldId="434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0:26:45.793" v="12633" actId="20577"/>
          <ac:spMkLst>
            <pc:docMk/>
            <pc:sldMk cId="1241434947" sldId="434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3T00:11:54.362" v="12232" actId="1076"/>
          <ac:picMkLst>
            <pc:docMk/>
            <pc:sldMk cId="1241434947" sldId="434"/>
            <ac:picMk id="7" creationId="{08FAC7AB-B147-4812-A76D-72C58092B488}"/>
          </ac:picMkLst>
        </pc:picChg>
        <pc:picChg chg="add mod">
          <ac:chgData name="Sonit Singh" userId="b4d4e167-5b1e-4244-b3e0-a2cbab649a82" providerId="ADAL" clId="{3BE0CA17-E4F6-4360-BEFF-C3B99993B773}" dt="2021-10-23T00:12:13.586" v="12234" actId="1076"/>
          <ac:picMkLst>
            <pc:docMk/>
            <pc:sldMk cId="1241434947" sldId="434"/>
            <ac:picMk id="9" creationId="{55D854EC-0FFC-4B3F-9EE7-8D3B7DECA7B9}"/>
          </ac:picMkLst>
        </pc:picChg>
      </pc:sldChg>
      <pc:sldChg chg="modSp add mod">
        <pc:chgData name="Sonit Singh" userId="b4d4e167-5b1e-4244-b3e0-a2cbab649a82" providerId="ADAL" clId="{3BE0CA17-E4F6-4360-BEFF-C3B99993B773}" dt="2021-10-19T04:40:22.143" v="5077" actId="20577"/>
        <pc:sldMkLst>
          <pc:docMk/>
          <pc:sldMk cId="1429012103" sldId="435"/>
        </pc:sldMkLst>
        <pc:spChg chg="mod">
          <ac:chgData name="Sonit Singh" userId="b4d4e167-5b1e-4244-b3e0-a2cbab649a82" providerId="ADAL" clId="{3BE0CA17-E4F6-4360-BEFF-C3B99993B773}" dt="2021-10-19T04:28:44.813" v="3998" actId="20577"/>
          <ac:spMkLst>
            <pc:docMk/>
            <pc:sldMk cId="1429012103" sldId="435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9T04:39:36.498" v="4974" actId="5793"/>
          <ac:spMkLst>
            <pc:docMk/>
            <pc:sldMk cId="1429012103" sldId="435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9T04:40:22.143" v="5077" actId="20577"/>
          <ac:spMkLst>
            <pc:docMk/>
            <pc:sldMk cId="1429012103" sldId="435"/>
            <ac:spMk id="5" creationId="{CE30B450-4552-44A4-9AD2-887C4C978AC3}"/>
          </ac:spMkLst>
        </pc:spChg>
      </pc:sldChg>
      <pc:sldChg chg="addSp modSp add mod">
        <pc:chgData name="Sonit Singh" userId="b4d4e167-5b1e-4244-b3e0-a2cbab649a82" providerId="ADAL" clId="{3BE0CA17-E4F6-4360-BEFF-C3B99993B773}" dt="2021-10-27T03:50:03.216" v="20127" actId="20577"/>
        <pc:sldMkLst>
          <pc:docMk/>
          <pc:sldMk cId="2434858530" sldId="436"/>
        </pc:sldMkLst>
        <pc:spChg chg="mod">
          <ac:chgData name="Sonit Singh" userId="b4d4e167-5b1e-4244-b3e0-a2cbab649a82" providerId="ADAL" clId="{3BE0CA17-E4F6-4360-BEFF-C3B99993B773}" dt="2021-10-12T00:50:15.575" v="489" actId="20577"/>
          <ac:spMkLst>
            <pc:docMk/>
            <pc:sldMk cId="2434858530" sldId="436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3:47:04.856" v="20016" actId="20577"/>
          <ac:spMkLst>
            <pc:docMk/>
            <pc:sldMk cId="2434858530" sldId="436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3:50:03.216" v="20127" actId="20577"/>
          <ac:spMkLst>
            <pc:docMk/>
            <pc:sldMk cId="2434858530" sldId="436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7T03:49:19.572" v="20029" actId="1076"/>
          <ac:picMkLst>
            <pc:docMk/>
            <pc:sldMk cId="2434858530" sldId="436"/>
            <ac:picMk id="7" creationId="{ACE796EF-D275-40C6-A723-11BA98504E4E}"/>
          </ac:picMkLst>
        </pc:picChg>
        <pc:picChg chg="add mod">
          <ac:chgData name="Sonit Singh" userId="b4d4e167-5b1e-4244-b3e0-a2cbab649a82" providerId="ADAL" clId="{3BE0CA17-E4F6-4360-BEFF-C3B99993B773}" dt="2021-10-27T03:49:13.278" v="20028" actId="1076"/>
          <ac:picMkLst>
            <pc:docMk/>
            <pc:sldMk cId="2434858530" sldId="436"/>
            <ac:picMk id="9" creationId="{26D24EE1-DF99-425C-8DEA-D69A7952A7E2}"/>
          </ac:picMkLst>
        </pc:picChg>
      </pc:sldChg>
      <pc:sldChg chg="addSp modSp add mod">
        <pc:chgData name="Sonit Singh" userId="b4d4e167-5b1e-4244-b3e0-a2cbab649a82" providerId="ADAL" clId="{3BE0CA17-E4F6-4360-BEFF-C3B99993B773}" dt="2021-10-27T04:00:41.270" v="20982" actId="20577"/>
        <pc:sldMkLst>
          <pc:docMk/>
          <pc:sldMk cId="2155056928" sldId="437"/>
        </pc:sldMkLst>
        <pc:spChg chg="mod">
          <ac:chgData name="Sonit Singh" userId="b4d4e167-5b1e-4244-b3e0-a2cbab649a82" providerId="ADAL" clId="{3BE0CA17-E4F6-4360-BEFF-C3B99993B773}" dt="2021-10-12T00:50:36.382" v="544" actId="20577"/>
          <ac:spMkLst>
            <pc:docMk/>
            <pc:sldMk cId="2155056928" sldId="437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3:59:43.965" v="20883" actId="20577"/>
          <ac:spMkLst>
            <pc:docMk/>
            <pc:sldMk cId="2155056928" sldId="437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4:00:41.270" v="20982" actId="20577"/>
          <ac:spMkLst>
            <pc:docMk/>
            <pc:sldMk cId="2155056928" sldId="437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7T03:59:23.375" v="20859" actId="14100"/>
          <ac:picMkLst>
            <pc:docMk/>
            <pc:sldMk cId="2155056928" sldId="437"/>
            <ac:picMk id="7" creationId="{32A8BCB7-61E7-46A6-A3FD-0D48AB171543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19T03:51:57.787" v="3598" actId="20577"/>
        <pc:sldMkLst>
          <pc:docMk/>
          <pc:sldMk cId="2878337188" sldId="438"/>
        </pc:sldMkLst>
        <pc:spChg chg="mod">
          <ac:chgData name="Sonit Singh" userId="b4d4e167-5b1e-4244-b3e0-a2cbab649a82" providerId="ADAL" clId="{3BE0CA17-E4F6-4360-BEFF-C3B99993B773}" dt="2021-10-16T04:45:54.516" v="2946" actId="20577"/>
          <ac:spMkLst>
            <pc:docMk/>
            <pc:sldMk cId="2878337188" sldId="438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9T03:48:12.448" v="3467" actId="20577"/>
          <ac:spMkLst>
            <pc:docMk/>
            <pc:sldMk cId="2878337188" sldId="438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9T03:51:57.787" v="3598" actId="20577"/>
          <ac:spMkLst>
            <pc:docMk/>
            <pc:sldMk cId="2878337188" sldId="438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19T03:50:20.767" v="3471" actId="962"/>
          <ac:picMkLst>
            <pc:docMk/>
            <pc:sldMk cId="2878337188" sldId="438"/>
            <ac:picMk id="7" creationId="{310B33AD-98D8-474A-8B6D-4C9E6A782FF5}"/>
          </ac:picMkLst>
        </pc:picChg>
        <pc:picChg chg="del">
          <ac:chgData name="Sonit Singh" userId="b4d4e167-5b1e-4244-b3e0-a2cbab649a82" providerId="ADAL" clId="{3BE0CA17-E4F6-4360-BEFF-C3B99993B773}" dt="2021-10-16T04:46:01.325" v="2952" actId="478"/>
          <ac:picMkLst>
            <pc:docMk/>
            <pc:sldMk cId="2878337188" sldId="438"/>
            <ac:picMk id="7" creationId="{40B41592-BB01-4D17-B1CD-8FFA9AFE6302}"/>
          </ac:picMkLst>
        </pc:picChg>
      </pc:sldChg>
      <pc:sldChg chg="addSp modSp add mod">
        <pc:chgData name="Sonit Singh" userId="b4d4e167-5b1e-4244-b3e0-a2cbab649a82" providerId="ADAL" clId="{3BE0CA17-E4F6-4360-BEFF-C3B99993B773}" dt="2021-10-27T04:31:47.296" v="22001" actId="1076"/>
        <pc:sldMkLst>
          <pc:docMk/>
          <pc:sldMk cId="3574368710" sldId="439"/>
        </pc:sldMkLst>
        <pc:spChg chg="mod">
          <ac:chgData name="Sonit Singh" userId="b4d4e167-5b1e-4244-b3e0-a2cbab649a82" providerId="ADAL" clId="{3BE0CA17-E4F6-4360-BEFF-C3B99993B773}" dt="2021-10-16T04:46:20.983" v="2992" actId="20577"/>
          <ac:spMkLst>
            <pc:docMk/>
            <pc:sldMk cId="3574368710" sldId="439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6T04:49:15.565" v="3290" actId="20577"/>
          <ac:spMkLst>
            <pc:docMk/>
            <pc:sldMk cId="3574368710" sldId="439"/>
            <ac:spMk id="3" creationId="{EBA6A083-F8EB-4655-A043-4DF05CAA217D}"/>
          </ac:spMkLst>
        </pc:spChg>
        <pc:picChg chg="add mod">
          <ac:chgData name="Sonit Singh" userId="b4d4e167-5b1e-4244-b3e0-a2cbab649a82" providerId="ADAL" clId="{3BE0CA17-E4F6-4360-BEFF-C3B99993B773}" dt="2021-10-27T04:31:31.784" v="21995" actId="1076"/>
          <ac:picMkLst>
            <pc:docMk/>
            <pc:sldMk cId="3574368710" sldId="439"/>
            <ac:picMk id="7" creationId="{48DC2B5B-B4F4-4789-92DB-5D5DEBAEC653}"/>
          </ac:picMkLst>
        </pc:picChg>
        <pc:picChg chg="add mod">
          <ac:chgData name="Sonit Singh" userId="b4d4e167-5b1e-4244-b3e0-a2cbab649a82" providerId="ADAL" clId="{3BE0CA17-E4F6-4360-BEFF-C3B99993B773}" dt="2021-10-27T04:31:47.296" v="22001" actId="1076"/>
          <ac:picMkLst>
            <pc:docMk/>
            <pc:sldMk cId="3574368710" sldId="439"/>
            <ac:picMk id="8" creationId="{29031F0D-10B4-49A3-8C45-E2F3F22E64BC}"/>
          </ac:picMkLst>
        </pc:picChg>
      </pc:sldChg>
      <pc:sldChg chg="addSp modSp add mod">
        <pc:chgData name="Sonit Singh" userId="b4d4e167-5b1e-4244-b3e0-a2cbab649a82" providerId="ADAL" clId="{3BE0CA17-E4F6-4360-BEFF-C3B99993B773}" dt="2021-10-27T04:20:26.515" v="21840" actId="20577"/>
        <pc:sldMkLst>
          <pc:docMk/>
          <pc:sldMk cId="3121886372" sldId="440"/>
        </pc:sldMkLst>
        <pc:spChg chg="mod">
          <ac:chgData name="Sonit Singh" userId="b4d4e167-5b1e-4244-b3e0-a2cbab649a82" providerId="ADAL" clId="{3BE0CA17-E4F6-4360-BEFF-C3B99993B773}" dt="2021-10-19T03:54:08.437" v="3668" actId="20577"/>
          <ac:spMkLst>
            <pc:docMk/>
            <pc:sldMk cId="3121886372" sldId="440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4:18:16.310" v="21646" actId="20577"/>
          <ac:spMkLst>
            <pc:docMk/>
            <pc:sldMk cId="3121886372" sldId="440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4:20:26.515" v="21840" actId="20577"/>
          <ac:spMkLst>
            <pc:docMk/>
            <pc:sldMk cId="3121886372" sldId="440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7T04:18:06.768" v="21637" actId="1076"/>
          <ac:picMkLst>
            <pc:docMk/>
            <pc:sldMk cId="3121886372" sldId="440"/>
            <ac:picMk id="7" creationId="{9C51BF53-C1A2-49A5-B9F9-578FCD8E3F11}"/>
          </ac:picMkLst>
        </pc:picChg>
        <pc:picChg chg="add mod">
          <ac:chgData name="Sonit Singh" userId="b4d4e167-5b1e-4244-b3e0-a2cbab649a82" providerId="ADAL" clId="{3BE0CA17-E4F6-4360-BEFF-C3B99993B773}" dt="2021-10-27T04:19:21.374" v="21660" actId="14100"/>
          <ac:picMkLst>
            <pc:docMk/>
            <pc:sldMk cId="3121886372" sldId="440"/>
            <ac:picMk id="9" creationId="{F6B36300-2AFA-4C12-91D3-A04AC7527C5D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22T22:59:17.842" v="8148" actId="20577"/>
        <pc:sldMkLst>
          <pc:docMk/>
          <pc:sldMk cId="3460738272" sldId="441"/>
        </pc:sldMkLst>
        <pc:spChg chg="mod">
          <ac:chgData name="Sonit Singh" userId="b4d4e167-5b1e-4244-b3e0-a2cbab649a82" providerId="ADAL" clId="{3BE0CA17-E4F6-4360-BEFF-C3B99993B773}" dt="2021-10-22T03:54:19.639" v="5730" actId="20577"/>
          <ac:spMkLst>
            <pc:docMk/>
            <pc:sldMk cId="3460738272" sldId="441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04:09:47.619" v="6086" actId="20577"/>
          <ac:spMkLst>
            <pc:docMk/>
            <pc:sldMk cId="3460738272" sldId="441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2:59:17.842" v="8148" actId="20577"/>
          <ac:spMkLst>
            <pc:docMk/>
            <pc:sldMk cId="3460738272" sldId="441"/>
            <ac:spMk id="5" creationId="{CE30B450-4552-44A4-9AD2-887C4C978AC3}"/>
          </ac:spMkLst>
        </pc:spChg>
        <pc:picChg chg="add del mod">
          <ac:chgData name="Sonit Singh" userId="b4d4e167-5b1e-4244-b3e0-a2cbab649a82" providerId="ADAL" clId="{3BE0CA17-E4F6-4360-BEFF-C3B99993B773}" dt="2021-10-22T04:08:45.445" v="6069" actId="478"/>
          <ac:picMkLst>
            <pc:docMk/>
            <pc:sldMk cId="3460738272" sldId="441"/>
            <ac:picMk id="7" creationId="{633F12CC-2ACC-4AF7-B0FC-586F670C4842}"/>
          </ac:picMkLst>
        </pc:picChg>
        <pc:picChg chg="add mod">
          <ac:chgData name="Sonit Singh" userId="b4d4e167-5b1e-4244-b3e0-a2cbab649a82" providerId="ADAL" clId="{3BE0CA17-E4F6-4360-BEFF-C3B99993B773}" dt="2021-10-22T04:10:43.011" v="6099" actId="14100"/>
          <ac:picMkLst>
            <pc:docMk/>
            <pc:sldMk cId="3460738272" sldId="441"/>
            <ac:picMk id="9" creationId="{E22AB39B-8BD8-4BE9-9042-0A3DE7E73804}"/>
          </ac:picMkLst>
        </pc:picChg>
      </pc:sldChg>
      <pc:sldChg chg="modSp add mod">
        <pc:chgData name="Sonit Singh" userId="b4d4e167-5b1e-4244-b3e0-a2cbab649a82" providerId="ADAL" clId="{3BE0CA17-E4F6-4360-BEFF-C3B99993B773}" dt="2021-10-22T22:56:59.587" v="8016" actId="20577"/>
        <pc:sldMkLst>
          <pc:docMk/>
          <pc:sldMk cId="2197004727" sldId="442"/>
        </pc:sldMkLst>
        <pc:spChg chg="mod">
          <ac:chgData name="Sonit Singh" userId="b4d4e167-5b1e-4244-b3e0-a2cbab649a82" providerId="ADAL" clId="{3BE0CA17-E4F6-4360-BEFF-C3B99993B773}" dt="2021-10-22T04:30:07.384" v="7141" actId="20577"/>
          <ac:spMkLst>
            <pc:docMk/>
            <pc:sldMk cId="2197004727" sldId="442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22:56:59.587" v="8016" actId="20577"/>
          <ac:spMkLst>
            <pc:docMk/>
            <pc:sldMk cId="2197004727" sldId="442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2:56:43.043" v="8012" actId="20577"/>
          <ac:spMkLst>
            <pc:docMk/>
            <pc:sldMk cId="2197004727" sldId="442"/>
            <ac:spMk id="5" creationId="{CE30B450-4552-44A4-9AD2-887C4C978AC3}"/>
          </ac:spMkLst>
        </pc:spChg>
      </pc:sldChg>
      <pc:sldChg chg="addSp delSp modSp add mod ord">
        <pc:chgData name="Sonit Singh" userId="b4d4e167-5b1e-4244-b3e0-a2cbab649a82" providerId="ADAL" clId="{3BE0CA17-E4F6-4360-BEFF-C3B99993B773}" dt="2021-10-23T02:20:01.999" v="17542" actId="20577"/>
        <pc:sldMkLst>
          <pc:docMk/>
          <pc:sldMk cId="381427786" sldId="443"/>
        </pc:sldMkLst>
        <pc:spChg chg="mod">
          <ac:chgData name="Sonit Singh" userId="b4d4e167-5b1e-4244-b3e0-a2cbab649a82" providerId="ADAL" clId="{3BE0CA17-E4F6-4360-BEFF-C3B99993B773}" dt="2021-10-23T02:05:18.542" v="16434" actId="20577"/>
          <ac:spMkLst>
            <pc:docMk/>
            <pc:sldMk cId="381427786" sldId="443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2:17:19.384" v="17250" actId="20577"/>
          <ac:spMkLst>
            <pc:docMk/>
            <pc:sldMk cId="381427786" sldId="443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2:20:01.999" v="17542" actId="20577"/>
          <ac:spMkLst>
            <pc:docMk/>
            <pc:sldMk cId="381427786" sldId="443"/>
            <ac:spMk id="5" creationId="{CE30B450-4552-44A4-9AD2-887C4C978AC3}"/>
          </ac:spMkLst>
        </pc:spChg>
        <pc:graphicFrameChg chg="add del mod">
          <ac:chgData name="Sonit Singh" userId="b4d4e167-5b1e-4244-b3e0-a2cbab649a82" providerId="ADAL" clId="{3BE0CA17-E4F6-4360-BEFF-C3B99993B773}" dt="2021-10-23T02:13:08.553" v="17204"/>
          <ac:graphicFrameMkLst>
            <pc:docMk/>
            <pc:sldMk cId="381427786" sldId="443"/>
            <ac:graphicFrameMk id="8" creationId="{94C0B5CB-E08C-4461-96E3-44C070CBED1C}"/>
          </ac:graphicFrameMkLst>
        </pc:graphicFrameChg>
        <pc:graphicFrameChg chg="add del mod">
          <ac:chgData name="Sonit Singh" userId="b4d4e167-5b1e-4244-b3e0-a2cbab649a82" providerId="ADAL" clId="{3BE0CA17-E4F6-4360-BEFF-C3B99993B773}" dt="2021-10-23T02:13:17.572" v="17206" actId="21"/>
          <ac:graphicFrameMkLst>
            <pc:docMk/>
            <pc:sldMk cId="381427786" sldId="443"/>
            <ac:graphicFrameMk id="9" creationId="{DF9F3875-18F7-4ED1-B19E-6829F85ADF7A}"/>
          </ac:graphicFrameMkLst>
        </pc:graphicFrameChg>
        <pc:picChg chg="add del mod">
          <ac:chgData name="Sonit Singh" userId="b4d4e167-5b1e-4244-b3e0-a2cbab649a82" providerId="ADAL" clId="{3BE0CA17-E4F6-4360-BEFF-C3B99993B773}" dt="2021-10-23T01:19:22.826" v="14124" actId="478"/>
          <ac:picMkLst>
            <pc:docMk/>
            <pc:sldMk cId="381427786" sldId="443"/>
            <ac:picMk id="7" creationId="{52304270-AEFA-41BF-BDF0-A68C0E06A2E6}"/>
          </ac:picMkLst>
        </pc:picChg>
        <pc:picChg chg="add mod">
          <ac:chgData name="Sonit Singh" userId="b4d4e167-5b1e-4244-b3e0-a2cbab649a82" providerId="ADAL" clId="{3BE0CA17-E4F6-4360-BEFF-C3B99993B773}" dt="2021-10-23T02:17:31.061" v="17254" actId="14100"/>
          <ac:picMkLst>
            <pc:docMk/>
            <pc:sldMk cId="381427786" sldId="443"/>
            <ac:picMk id="11" creationId="{6591B731-AEE8-4F9E-98FF-24A8F5C0CCBF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22T23:15:20.554" v="9097" actId="478"/>
        <pc:sldMkLst>
          <pc:docMk/>
          <pc:sldMk cId="891243623" sldId="444"/>
        </pc:sldMkLst>
        <pc:spChg chg="mod">
          <ac:chgData name="Sonit Singh" userId="b4d4e167-5b1e-4244-b3e0-a2cbab649a82" providerId="ADAL" clId="{3BE0CA17-E4F6-4360-BEFF-C3B99993B773}" dt="2021-10-22T23:03:34.836" v="8282" actId="20577"/>
          <ac:spMkLst>
            <pc:docMk/>
            <pc:sldMk cId="891243623" sldId="444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23:10:24.753" v="9036" actId="14100"/>
          <ac:spMkLst>
            <pc:docMk/>
            <pc:sldMk cId="891243623" sldId="444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3:11:22.334" v="9090" actId="20577"/>
          <ac:spMkLst>
            <pc:docMk/>
            <pc:sldMk cId="891243623" sldId="444"/>
            <ac:spMk id="5" creationId="{CE30B450-4552-44A4-9AD2-887C4C978AC3}"/>
          </ac:spMkLst>
        </pc:spChg>
        <pc:picChg chg="add del mod">
          <ac:chgData name="Sonit Singh" userId="b4d4e167-5b1e-4244-b3e0-a2cbab649a82" providerId="ADAL" clId="{3BE0CA17-E4F6-4360-BEFF-C3B99993B773}" dt="2021-10-22T23:03:37.654" v="8283" actId="478"/>
          <ac:picMkLst>
            <pc:docMk/>
            <pc:sldMk cId="891243623" sldId="444"/>
            <ac:picMk id="7" creationId="{219E6B7E-6602-4139-8B55-354EECC82904}"/>
          </ac:picMkLst>
        </pc:picChg>
        <pc:picChg chg="del">
          <ac:chgData name="Sonit Singh" userId="b4d4e167-5b1e-4244-b3e0-a2cbab649a82" providerId="ADAL" clId="{3BE0CA17-E4F6-4360-BEFF-C3B99993B773}" dt="2021-10-22T04:16:41.064" v="6321" actId="478"/>
          <ac:picMkLst>
            <pc:docMk/>
            <pc:sldMk cId="891243623" sldId="444"/>
            <ac:picMk id="9" creationId="{E22AB39B-8BD8-4BE9-9042-0A3DE7E73804}"/>
          </ac:picMkLst>
        </pc:picChg>
        <pc:picChg chg="add mod">
          <ac:chgData name="Sonit Singh" userId="b4d4e167-5b1e-4244-b3e0-a2cbab649a82" providerId="ADAL" clId="{3BE0CA17-E4F6-4360-BEFF-C3B99993B773}" dt="2021-10-22T23:11:03.749" v="9043" actId="14100"/>
          <ac:picMkLst>
            <pc:docMk/>
            <pc:sldMk cId="891243623" sldId="444"/>
            <ac:picMk id="10" creationId="{7C310EF8-A009-43CD-88D1-7AB2D2BB484E}"/>
          </ac:picMkLst>
        </pc:picChg>
        <pc:picChg chg="add mod">
          <ac:chgData name="Sonit Singh" userId="b4d4e167-5b1e-4244-b3e0-a2cbab649a82" providerId="ADAL" clId="{3BE0CA17-E4F6-4360-BEFF-C3B99993B773}" dt="2021-10-22T23:11:10.286" v="9045" actId="1076"/>
          <ac:picMkLst>
            <pc:docMk/>
            <pc:sldMk cId="891243623" sldId="444"/>
            <ac:picMk id="12" creationId="{99144F96-328E-4631-9EB2-25B34D91FECE}"/>
          </ac:picMkLst>
        </pc:picChg>
        <pc:picChg chg="add del mod">
          <ac:chgData name="Sonit Singh" userId="b4d4e167-5b1e-4244-b3e0-a2cbab649a82" providerId="ADAL" clId="{3BE0CA17-E4F6-4360-BEFF-C3B99993B773}" dt="2021-10-22T23:15:20.554" v="9097" actId="478"/>
          <ac:picMkLst>
            <pc:docMk/>
            <pc:sldMk cId="891243623" sldId="444"/>
            <ac:picMk id="14" creationId="{DDE24865-0632-44CA-AA26-4DAC6CDF29C6}"/>
          </ac:picMkLst>
        </pc:picChg>
      </pc:sldChg>
      <pc:sldChg chg="add">
        <pc:chgData name="Sonit Singh" userId="b4d4e167-5b1e-4244-b3e0-a2cbab649a82" providerId="ADAL" clId="{3BE0CA17-E4F6-4360-BEFF-C3B99993B773}" dt="2021-10-22T23:02:57.325" v="8197" actId="2890"/>
        <pc:sldMkLst>
          <pc:docMk/>
          <pc:sldMk cId="4038195197" sldId="445"/>
        </pc:sldMkLst>
      </pc:sldChg>
      <pc:sldChg chg="addSp delSp modSp add mod">
        <pc:chgData name="Sonit Singh" userId="b4d4e167-5b1e-4244-b3e0-a2cbab649a82" providerId="ADAL" clId="{3BE0CA17-E4F6-4360-BEFF-C3B99993B773}" dt="2021-10-23T00:03:17.058" v="11417" actId="20577"/>
        <pc:sldMkLst>
          <pc:docMk/>
          <pc:sldMk cId="1699453228" sldId="446"/>
        </pc:sldMkLst>
        <pc:spChg chg="mod">
          <ac:chgData name="Sonit Singh" userId="b4d4e167-5b1e-4244-b3e0-a2cbab649a82" providerId="ADAL" clId="{3BE0CA17-E4F6-4360-BEFF-C3B99993B773}" dt="2021-10-22T23:16:10.395" v="9179" actId="20577"/>
          <ac:spMkLst>
            <pc:docMk/>
            <pc:sldMk cId="1699453228" sldId="446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0:03:17.058" v="11417" actId="20577"/>
          <ac:spMkLst>
            <pc:docMk/>
            <pc:sldMk cId="1699453228" sldId="446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3:20:23.242" v="9416" actId="20577"/>
          <ac:spMkLst>
            <pc:docMk/>
            <pc:sldMk cId="1699453228" sldId="446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2T23:19:27.806" v="9343" actId="1076"/>
          <ac:picMkLst>
            <pc:docMk/>
            <pc:sldMk cId="1699453228" sldId="446"/>
            <ac:picMk id="7" creationId="{2DA2EEB7-7DA4-4285-BC26-2884917B71E0}"/>
          </ac:picMkLst>
        </pc:picChg>
        <pc:picChg chg="del">
          <ac:chgData name="Sonit Singh" userId="b4d4e167-5b1e-4244-b3e0-a2cbab649a82" providerId="ADAL" clId="{3BE0CA17-E4F6-4360-BEFF-C3B99993B773}" dt="2021-10-22T23:15:42.023" v="9099" actId="478"/>
          <ac:picMkLst>
            <pc:docMk/>
            <pc:sldMk cId="1699453228" sldId="446"/>
            <ac:picMk id="9" creationId="{E22AB39B-8BD8-4BE9-9042-0A3DE7E73804}"/>
          </ac:picMkLst>
        </pc:picChg>
        <pc:picChg chg="add mod">
          <ac:chgData name="Sonit Singh" userId="b4d4e167-5b1e-4244-b3e0-a2cbab649a82" providerId="ADAL" clId="{3BE0CA17-E4F6-4360-BEFF-C3B99993B773}" dt="2021-10-22T23:19:42.369" v="9347" actId="962"/>
          <ac:picMkLst>
            <pc:docMk/>
            <pc:sldMk cId="1699453228" sldId="446"/>
            <ac:picMk id="10" creationId="{5C04FE37-0D64-4DF7-8F55-DC38EADE8391}"/>
          </ac:picMkLst>
        </pc:picChg>
      </pc:sldChg>
      <pc:sldChg chg="addSp modSp add mod">
        <pc:chgData name="Sonit Singh" userId="b4d4e167-5b1e-4244-b3e0-a2cbab649a82" providerId="ADAL" clId="{3BE0CA17-E4F6-4360-BEFF-C3B99993B773}" dt="2021-10-22T23:52:36.931" v="10935" actId="20577"/>
        <pc:sldMkLst>
          <pc:docMk/>
          <pc:sldMk cId="1620552270" sldId="447"/>
        </pc:sldMkLst>
        <pc:spChg chg="mod">
          <ac:chgData name="Sonit Singh" userId="b4d4e167-5b1e-4244-b3e0-a2cbab649a82" providerId="ADAL" clId="{3BE0CA17-E4F6-4360-BEFF-C3B99993B773}" dt="2021-10-22T23:42:10.062" v="10267" actId="20577"/>
          <ac:spMkLst>
            <pc:docMk/>
            <pc:sldMk cId="1620552270" sldId="447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23:49:26.993" v="10671" actId="20577"/>
          <ac:spMkLst>
            <pc:docMk/>
            <pc:sldMk cId="1620552270" sldId="447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3:52:36.931" v="10935" actId="20577"/>
          <ac:spMkLst>
            <pc:docMk/>
            <pc:sldMk cId="1620552270" sldId="447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2T23:48:47.441" v="10642" actId="1076"/>
          <ac:picMkLst>
            <pc:docMk/>
            <pc:sldMk cId="1620552270" sldId="447"/>
            <ac:picMk id="7" creationId="{651B6335-FAA2-40D9-BB85-7E965B58C26E}"/>
          </ac:picMkLst>
        </pc:picChg>
        <pc:picChg chg="add mod">
          <ac:chgData name="Sonit Singh" userId="b4d4e167-5b1e-4244-b3e0-a2cbab649a82" providerId="ADAL" clId="{3BE0CA17-E4F6-4360-BEFF-C3B99993B773}" dt="2021-10-22T23:49:35.390" v="10672" actId="1076"/>
          <ac:picMkLst>
            <pc:docMk/>
            <pc:sldMk cId="1620552270" sldId="447"/>
            <ac:picMk id="9" creationId="{96829C0E-C35D-450A-8F5E-B74FB171B248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23T00:24:24.462" v="12511" actId="20577"/>
        <pc:sldMkLst>
          <pc:docMk/>
          <pc:sldMk cId="1708292395" sldId="448"/>
        </pc:sldMkLst>
        <pc:spChg chg="del mod">
          <ac:chgData name="Sonit Singh" userId="b4d4e167-5b1e-4244-b3e0-a2cbab649a82" providerId="ADAL" clId="{3BE0CA17-E4F6-4360-BEFF-C3B99993B773}" dt="2021-10-23T00:17:24.654" v="12331"/>
          <ac:spMkLst>
            <pc:docMk/>
            <pc:sldMk cId="1708292395" sldId="448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0:24:24.462" v="12511" actId="20577"/>
          <ac:spMkLst>
            <pc:docMk/>
            <pc:sldMk cId="1708292395" sldId="448"/>
            <ac:spMk id="5" creationId="{CE30B450-4552-44A4-9AD2-887C4C978AC3}"/>
          </ac:spMkLst>
        </pc:spChg>
        <pc:picChg chg="del">
          <ac:chgData name="Sonit Singh" userId="b4d4e167-5b1e-4244-b3e0-a2cbab649a82" providerId="ADAL" clId="{3BE0CA17-E4F6-4360-BEFF-C3B99993B773}" dt="2021-10-23T00:14:17.901" v="12315" actId="478"/>
          <ac:picMkLst>
            <pc:docMk/>
            <pc:sldMk cId="1708292395" sldId="448"/>
            <ac:picMk id="7" creationId="{08FAC7AB-B147-4812-A76D-72C58092B488}"/>
          </ac:picMkLst>
        </pc:picChg>
        <pc:picChg chg="add mod">
          <ac:chgData name="Sonit Singh" userId="b4d4e167-5b1e-4244-b3e0-a2cbab649a82" providerId="ADAL" clId="{3BE0CA17-E4F6-4360-BEFF-C3B99993B773}" dt="2021-10-23T00:21:37.512" v="12346" actId="1076"/>
          <ac:picMkLst>
            <pc:docMk/>
            <pc:sldMk cId="1708292395" sldId="448"/>
            <ac:picMk id="8" creationId="{C1564F27-6EE5-46B6-9E55-4D8A118FAA6F}"/>
          </ac:picMkLst>
        </pc:picChg>
        <pc:picChg chg="del">
          <ac:chgData name="Sonit Singh" userId="b4d4e167-5b1e-4244-b3e0-a2cbab649a82" providerId="ADAL" clId="{3BE0CA17-E4F6-4360-BEFF-C3B99993B773}" dt="2021-10-23T00:14:16.067" v="12314" actId="478"/>
          <ac:picMkLst>
            <pc:docMk/>
            <pc:sldMk cId="1708292395" sldId="448"/>
            <ac:picMk id="9" creationId="{55D854EC-0FFC-4B3F-9EE7-8D3B7DECA7B9}"/>
          </ac:picMkLst>
        </pc:picChg>
        <pc:picChg chg="add mod">
          <ac:chgData name="Sonit Singh" userId="b4d4e167-5b1e-4244-b3e0-a2cbab649a82" providerId="ADAL" clId="{3BE0CA17-E4F6-4360-BEFF-C3B99993B773}" dt="2021-10-23T00:22:50.731" v="12363" actId="1076"/>
          <ac:picMkLst>
            <pc:docMk/>
            <pc:sldMk cId="1708292395" sldId="448"/>
            <ac:picMk id="11" creationId="{57BF0864-5495-4479-8BD6-524AC161F1A7}"/>
          </ac:picMkLst>
        </pc:picChg>
        <pc:picChg chg="add mod">
          <ac:chgData name="Sonit Singh" userId="b4d4e167-5b1e-4244-b3e0-a2cbab649a82" providerId="ADAL" clId="{3BE0CA17-E4F6-4360-BEFF-C3B99993B773}" dt="2021-10-23T00:23:03.444" v="12365" actId="1076"/>
          <ac:picMkLst>
            <pc:docMk/>
            <pc:sldMk cId="1708292395" sldId="448"/>
            <ac:picMk id="13" creationId="{229FE3D2-8555-4DC5-98C0-92863FD777A3}"/>
          </ac:picMkLst>
        </pc:picChg>
      </pc:sldChg>
      <pc:sldChg chg="add del">
        <pc:chgData name="Sonit Singh" userId="b4d4e167-5b1e-4244-b3e0-a2cbab649a82" providerId="ADAL" clId="{3BE0CA17-E4F6-4360-BEFF-C3B99993B773}" dt="2021-10-27T03:04:07.075" v="18308" actId="47"/>
        <pc:sldMkLst>
          <pc:docMk/>
          <pc:sldMk cId="2087702095" sldId="449"/>
        </pc:sldMkLst>
      </pc:sldChg>
      <pc:sldChg chg="add">
        <pc:chgData name="Sonit Singh" userId="b4d4e167-5b1e-4244-b3e0-a2cbab649a82" providerId="ADAL" clId="{3BE0CA17-E4F6-4360-BEFF-C3B99993B773}" dt="2021-10-23T00:41:58.198" v="12810" actId="2890"/>
        <pc:sldMkLst>
          <pc:docMk/>
          <pc:sldMk cId="395896547" sldId="450"/>
        </pc:sldMkLst>
      </pc:sldChg>
      <pc:sldChg chg="addSp modSp add mod">
        <pc:chgData name="Sonit Singh" userId="b4d4e167-5b1e-4244-b3e0-a2cbab649a82" providerId="ADAL" clId="{3BE0CA17-E4F6-4360-BEFF-C3B99993B773}" dt="2021-10-23T01:42:33.222" v="15973" actId="1076"/>
        <pc:sldMkLst>
          <pc:docMk/>
          <pc:sldMk cId="1981110517" sldId="451"/>
        </pc:sldMkLst>
        <pc:spChg chg="mod">
          <ac:chgData name="Sonit Singh" userId="b4d4e167-5b1e-4244-b3e0-a2cbab649a82" providerId="ADAL" clId="{3BE0CA17-E4F6-4360-BEFF-C3B99993B773}" dt="2021-10-23T01:01:22.180" v="13698" actId="20577"/>
          <ac:spMkLst>
            <pc:docMk/>
            <pc:sldMk cId="1981110517" sldId="451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1:41:29.349" v="15967" actId="113"/>
          <ac:spMkLst>
            <pc:docMk/>
            <pc:sldMk cId="1981110517" sldId="451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1:35:20.424" v="15129" actId="20577"/>
          <ac:spMkLst>
            <pc:docMk/>
            <pc:sldMk cId="1981110517" sldId="451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3T01:42:33.222" v="15973" actId="1076"/>
          <ac:picMkLst>
            <pc:docMk/>
            <pc:sldMk cId="1981110517" sldId="451"/>
            <ac:picMk id="7" creationId="{612B1297-07C5-4F8B-A510-0A4B747B8F52}"/>
          </ac:picMkLst>
        </pc:picChg>
      </pc:sldChg>
      <pc:sldChg chg="modSp add mod">
        <pc:chgData name="Sonit Singh" userId="b4d4e167-5b1e-4244-b3e0-a2cbab649a82" providerId="ADAL" clId="{3BE0CA17-E4F6-4360-BEFF-C3B99993B773}" dt="2021-10-23T01:30:42.031" v="14844" actId="20577"/>
        <pc:sldMkLst>
          <pc:docMk/>
          <pc:sldMk cId="4150516396" sldId="452"/>
        </pc:sldMkLst>
        <pc:spChg chg="mod">
          <ac:chgData name="Sonit Singh" userId="b4d4e167-5b1e-4244-b3e0-a2cbab649a82" providerId="ADAL" clId="{3BE0CA17-E4F6-4360-BEFF-C3B99993B773}" dt="2021-10-23T01:30:42.031" v="14844" actId="20577"/>
          <ac:spMkLst>
            <pc:docMk/>
            <pc:sldMk cId="4150516396" sldId="452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1:23:24.794" v="14423" actId="20577"/>
          <ac:spMkLst>
            <pc:docMk/>
            <pc:sldMk cId="4150516396" sldId="452"/>
            <ac:spMk id="5" creationId="{CE30B450-4552-44A4-9AD2-887C4C978AC3}"/>
          </ac:spMkLst>
        </pc:spChg>
      </pc:sldChg>
      <pc:sldChg chg="modSp add mod">
        <pc:chgData name="Sonit Singh" userId="b4d4e167-5b1e-4244-b3e0-a2cbab649a82" providerId="ADAL" clId="{3BE0CA17-E4F6-4360-BEFF-C3B99993B773}" dt="2021-10-27T04:27:21.234" v="21984" actId="14100"/>
        <pc:sldMkLst>
          <pc:docMk/>
          <pc:sldMk cId="1381225038" sldId="453"/>
        </pc:sldMkLst>
        <pc:spChg chg="mod">
          <ac:chgData name="Sonit Singh" userId="b4d4e167-5b1e-4244-b3e0-a2cbab649a82" providerId="ADAL" clId="{3BE0CA17-E4F6-4360-BEFF-C3B99993B773}" dt="2021-10-27T03:17:28.829" v="19097" actId="20577"/>
          <ac:spMkLst>
            <pc:docMk/>
            <pc:sldMk cId="1381225038" sldId="453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1:22:24.738" v="14359" actId="20577"/>
          <ac:spMkLst>
            <pc:docMk/>
            <pc:sldMk cId="1381225038" sldId="453"/>
            <ac:spMk id="5" creationId="{CE30B450-4552-44A4-9AD2-887C4C978AC3}"/>
          </ac:spMkLst>
        </pc:spChg>
        <pc:picChg chg="mod">
          <ac:chgData name="Sonit Singh" userId="b4d4e167-5b1e-4244-b3e0-a2cbab649a82" providerId="ADAL" clId="{3BE0CA17-E4F6-4360-BEFF-C3B99993B773}" dt="2021-10-27T04:27:21.234" v="21984" actId="14100"/>
          <ac:picMkLst>
            <pc:docMk/>
            <pc:sldMk cId="1381225038" sldId="453"/>
            <ac:picMk id="7" creationId="{52304270-AEFA-41BF-BDF0-A68C0E06A2E6}"/>
          </ac:picMkLst>
        </pc:picChg>
      </pc:sldChg>
      <pc:sldChg chg="modSp add mod ord">
        <pc:chgData name="Sonit Singh" userId="b4d4e167-5b1e-4244-b3e0-a2cbab649a82" providerId="ADAL" clId="{3BE0CA17-E4F6-4360-BEFF-C3B99993B773}" dt="2021-10-27T05:17:51.143" v="24423" actId="20577"/>
        <pc:sldMkLst>
          <pc:docMk/>
          <pc:sldMk cId="3229337964" sldId="454"/>
        </pc:sldMkLst>
        <pc:spChg chg="mod">
          <ac:chgData name="Sonit Singh" userId="b4d4e167-5b1e-4244-b3e0-a2cbab649a82" providerId="ADAL" clId="{3BE0CA17-E4F6-4360-BEFF-C3B99993B773}" dt="2021-10-23T01:31:07.024" v="14862" actId="20577"/>
          <ac:spMkLst>
            <pc:docMk/>
            <pc:sldMk cId="3229337964" sldId="454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5:17:40.668" v="24422" actId="27636"/>
          <ac:spMkLst>
            <pc:docMk/>
            <pc:sldMk cId="3229337964" sldId="454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5:17:51.143" v="24423" actId="20577"/>
          <ac:spMkLst>
            <pc:docMk/>
            <pc:sldMk cId="3229337964" sldId="454"/>
            <ac:spMk id="5" creationId="{CE30B450-4552-44A4-9AD2-887C4C978AC3}"/>
          </ac:spMkLst>
        </pc:spChg>
      </pc:sldChg>
      <pc:sldChg chg="addSp delSp modSp add mod">
        <pc:chgData name="Sonit Singh" userId="b4d4e167-5b1e-4244-b3e0-a2cbab649a82" providerId="ADAL" clId="{3BE0CA17-E4F6-4360-BEFF-C3B99993B773}" dt="2021-10-27T03:28:19.577" v="19202" actId="478"/>
        <pc:sldMkLst>
          <pc:docMk/>
          <pc:sldMk cId="3000740972" sldId="455"/>
        </pc:sldMkLst>
        <pc:spChg chg="mod">
          <ac:chgData name="Sonit Singh" userId="b4d4e167-5b1e-4244-b3e0-a2cbab649a82" providerId="ADAL" clId="{3BE0CA17-E4F6-4360-BEFF-C3B99993B773}" dt="2021-10-23T01:32:15.014" v="14935" actId="20577"/>
          <ac:spMkLst>
            <pc:docMk/>
            <pc:sldMk cId="3000740972" sldId="455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1:48:33.652" v="16330" actId="5793"/>
          <ac:spMkLst>
            <pc:docMk/>
            <pc:sldMk cId="3000740972" sldId="455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1:57:39.214" v="16411" actId="20577"/>
          <ac:spMkLst>
            <pc:docMk/>
            <pc:sldMk cId="3000740972" sldId="455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3T01:48:50.848" v="16337" actId="14100"/>
          <ac:picMkLst>
            <pc:docMk/>
            <pc:sldMk cId="3000740972" sldId="455"/>
            <ac:picMk id="7" creationId="{DFEF616A-68C6-4B1B-AF5F-CC73E03C7964}"/>
          </ac:picMkLst>
        </pc:picChg>
        <pc:picChg chg="add del mod">
          <ac:chgData name="Sonit Singh" userId="b4d4e167-5b1e-4244-b3e0-a2cbab649a82" providerId="ADAL" clId="{3BE0CA17-E4F6-4360-BEFF-C3B99993B773}" dt="2021-10-27T03:28:19.577" v="19202" actId="478"/>
          <ac:picMkLst>
            <pc:docMk/>
            <pc:sldMk cId="3000740972" sldId="455"/>
            <ac:picMk id="8" creationId="{59FF285A-6F59-4E09-8790-58E9355DBAC9}"/>
          </ac:picMkLst>
        </pc:picChg>
        <pc:picChg chg="add mod">
          <ac:chgData name="Sonit Singh" userId="b4d4e167-5b1e-4244-b3e0-a2cbab649a82" providerId="ADAL" clId="{3BE0CA17-E4F6-4360-BEFF-C3B99993B773}" dt="2021-10-23T01:52:30.897" v="16342" actId="1076"/>
          <ac:picMkLst>
            <pc:docMk/>
            <pc:sldMk cId="3000740972" sldId="455"/>
            <ac:picMk id="9" creationId="{AAD7C861-D5B9-4CC3-801C-32DCB1E4821C}"/>
          </ac:picMkLst>
        </pc:picChg>
        <pc:picChg chg="add mod">
          <ac:chgData name="Sonit Singh" userId="b4d4e167-5b1e-4244-b3e0-a2cbab649a82" providerId="ADAL" clId="{3BE0CA17-E4F6-4360-BEFF-C3B99993B773}" dt="2021-10-23T01:52:37.766" v="16345" actId="1076"/>
          <ac:picMkLst>
            <pc:docMk/>
            <pc:sldMk cId="3000740972" sldId="455"/>
            <ac:picMk id="11" creationId="{EC6B0663-A427-4CE2-B07F-CE9A53CA51BF}"/>
          </ac:picMkLst>
        </pc:picChg>
        <pc:picChg chg="add mod">
          <ac:chgData name="Sonit Singh" userId="b4d4e167-5b1e-4244-b3e0-a2cbab649a82" providerId="ADAL" clId="{3BE0CA17-E4F6-4360-BEFF-C3B99993B773}" dt="2021-10-23T01:55:19.398" v="16356" actId="1076"/>
          <ac:picMkLst>
            <pc:docMk/>
            <pc:sldMk cId="3000740972" sldId="455"/>
            <ac:picMk id="13" creationId="{A20CCEBF-D8A9-466C-92B6-EE651926E002}"/>
          </ac:picMkLst>
        </pc:picChg>
        <pc:picChg chg="add mod">
          <ac:chgData name="Sonit Singh" userId="b4d4e167-5b1e-4244-b3e0-a2cbab649a82" providerId="ADAL" clId="{3BE0CA17-E4F6-4360-BEFF-C3B99993B773}" dt="2021-10-23T01:56:14.847" v="16361" actId="1076"/>
          <ac:picMkLst>
            <pc:docMk/>
            <pc:sldMk cId="3000740972" sldId="455"/>
            <ac:picMk id="15" creationId="{80C48611-385D-4BA8-928C-075D50457C50}"/>
          </ac:picMkLst>
        </pc:picChg>
        <pc:picChg chg="add mod">
          <ac:chgData name="Sonit Singh" userId="b4d4e167-5b1e-4244-b3e0-a2cbab649a82" providerId="ADAL" clId="{3BE0CA17-E4F6-4360-BEFF-C3B99993B773}" dt="2021-10-23T01:56:58.318" v="16367" actId="1076"/>
          <ac:picMkLst>
            <pc:docMk/>
            <pc:sldMk cId="3000740972" sldId="455"/>
            <ac:picMk id="17" creationId="{6FF29CA4-2F4C-48E1-B557-0F676ED859FC}"/>
          </ac:picMkLst>
        </pc:picChg>
      </pc:sldChg>
      <pc:sldChg chg="addSp modSp add mod">
        <pc:chgData name="Sonit Singh" userId="b4d4e167-5b1e-4244-b3e0-a2cbab649a82" providerId="ADAL" clId="{3BE0CA17-E4F6-4360-BEFF-C3B99993B773}" dt="2021-10-23T02:32:35.793" v="18011" actId="14100"/>
        <pc:sldMkLst>
          <pc:docMk/>
          <pc:sldMk cId="1632463079" sldId="456"/>
        </pc:sldMkLst>
        <pc:spChg chg="mod">
          <ac:chgData name="Sonit Singh" userId="b4d4e167-5b1e-4244-b3e0-a2cbab649a82" providerId="ADAL" clId="{3BE0CA17-E4F6-4360-BEFF-C3B99993B773}" dt="2021-10-23T02:28:03.413" v="18004" actId="20577"/>
          <ac:spMkLst>
            <pc:docMk/>
            <pc:sldMk cId="1632463079" sldId="456"/>
            <ac:spMk id="3" creationId="{EBA6A083-F8EB-4655-A043-4DF05CAA217D}"/>
          </ac:spMkLst>
        </pc:spChg>
        <pc:picChg chg="add mod">
          <ac:chgData name="Sonit Singh" userId="b4d4e167-5b1e-4244-b3e0-a2cbab649a82" providerId="ADAL" clId="{3BE0CA17-E4F6-4360-BEFF-C3B99993B773}" dt="2021-10-23T02:32:35.793" v="18011" actId="14100"/>
          <ac:picMkLst>
            <pc:docMk/>
            <pc:sldMk cId="1632463079" sldId="456"/>
            <ac:picMk id="7" creationId="{178D3C22-0A34-470B-AA5B-4F5D38618C5F}"/>
          </ac:picMkLst>
        </pc:picChg>
      </pc:sldChg>
      <pc:sldChg chg="modSp mod ord">
        <pc:chgData name="Sonit Singh" userId="b4d4e167-5b1e-4244-b3e0-a2cbab649a82" providerId="ADAL" clId="{3BE0CA17-E4F6-4360-BEFF-C3B99993B773}" dt="2021-10-27T03:03:34.299" v="18302" actId="20577"/>
        <pc:sldMkLst>
          <pc:docMk/>
          <pc:sldMk cId="3972331589" sldId="457"/>
        </pc:sldMkLst>
        <pc:spChg chg="mod">
          <ac:chgData name="Sonit Singh" userId="b4d4e167-5b1e-4244-b3e0-a2cbab649a82" providerId="ADAL" clId="{3BE0CA17-E4F6-4360-BEFF-C3B99993B773}" dt="2021-10-27T03:03:34.299" v="18302" actId="20577"/>
          <ac:spMkLst>
            <pc:docMk/>
            <pc:sldMk cId="3972331589" sldId="457"/>
            <ac:spMk id="3" creationId="{EBA6A083-F8EB-4655-A043-4DF05CAA217D}"/>
          </ac:spMkLst>
        </pc:spChg>
      </pc:sldChg>
      <pc:sldChg chg="del">
        <pc:chgData name="Sonit Singh" userId="b4d4e167-5b1e-4244-b3e0-a2cbab649a82" providerId="ADAL" clId="{3BE0CA17-E4F6-4360-BEFF-C3B99993B773}" dt="2021-10-27T03:03:57.265" v="18305" actId="47"/>
        <pc:sldMkLst>
          <pc:docMk/>
          <pc:sldMk cId="757176702" sldId="460"/>
        </pc:sldMkLst>
      </pc:sldChg>
      <pc:sldChg chg="del">
        <pc:chgData name="Sonit Singh" userId="b4d4e167-5b1e-4244-b3e0-a2cbab649a82" providerId="ADAL" clId="{3BE0CA17-E4F6-4360-BEFF-C3B99993B773}" dt="2021-10-27T03:03:58.079" v="18306" actId="47"/>
        <pc:sldMkLst>
          <pc:docMk/>
          <pc:sldMk cId="1484296484" sldId="465"/>
        </pc:sldMkLst>
      </pc:sldChg>
      <pc:sldChg chg="del">
        <pc:chgData name="Sonit Singh" userId="b4d4e167-5b1e-4244-b3e0-a2cbab649a82" providerId="ADAL" clId="{3BE0CA17-E4F6-4360-BEFF-C3B99993B773}" dt="2021-10-27T03:03:58.930" v="18307" actId="47"/>
        <pc:sldMkLst>
          <pc:docMk/>
          <pc:sldMk cId="2440261612" sldId="466"/>
        </pc:sldMkLst>
      </pc:sldChg>
      <pc:sldChg chg="del">
        <pc:chgData name="Sonit Singh" userId="b4d4e167-5b1e-4244-b3e0-a2cbab649a82" providerId="ADAL" clId="{3BE0CA17-E4F6-4360-BEFF-C3B99993B773}" dt="2021-10-27T03:03:50.660" v="18304" actId="2696"/>
        <pc:sldMkLst>
          <pc:docMk/>
          <pc:sldMk cId="1176205973" sldId="500"/>
        </pc:sldMkLst>
      </pc:sldChg>
      <pc:sldChg chg="del">
        <pc:chgData name="Sonit Singh" userId="b4d4e167-5b1e-4244-b3e0-a2cbab649a82" providerId="ADAL" clId="{3BE0CA17-E4F6-4360-BEFF-C3B99993B773}" dt="2021-10-27T03:03:46.856" v="18303" actId="2696"/>
        <pc:sldMkLst>
          <pc:docMk/>
          <pc:sldMk cId="4072587028" sldId="501"/>
        </pc:sldMkLst>
      </pc:sldChg>
      <pc:sldChg chg="addSp delSp modSp add mod">
        <pc:chgData name="Sonit Singh" userId="b4d4e167-5b1e-4244-b3e0-a2cbab649a82" providerId="ADAL" clId="{3BE0CA17-E4F6-4360-BEFF-C3B99993B773}" dt="2021-10-27T03:22:28.498" v="19196" actId="20577"/>
        <pc:sldMkLst>
          <pc:docMk/>
          <pc:sldMk cId="1756135738" sldId="503"/>
        </pc:sldMkLst>
        <pc:spChg chg="mod">
          <ac:chgData name="Sonit Singh" userId="b4d4e167-5b1e-4244-b3e0-a2cbab649a82" providerId="ADAL" clId="{3BE0CA17-E4F6-4360-BEFF-C3B99993B773}" dt="2021-10-27T03:06:49.495" v="18323" actId="20577"/>
          <ac:spMkLst>
            <pc:docMk/>
            <pc:sldMk cId="1756135738" sldId="503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3:21:52.747" v="19176" actId="20577"/>
          <ac:spMkLst>
            <pc:docMk/>
            <pc:sldMk cId="1756135738" sldId="503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3:22:28.498" v="19196" actId="20577"/>
          <ac:spMkLst>
            <pc:docMk/>
            <pc:sldMk cId="1756135738" sldId="503"/>
            <ac:spMk id="5" creationId="{CE30B450-4552-44A4-9AD2-887C4C978AC3}"/>
          </ac:spMkLst>
        </pc:spChg>
        <pc:picChg chg="del">
          <ac:chgData name="Sonit Singh" userId="b4d4e167-5b1e-4244-b3e0-a2cbab649a82" providerId="ADAL" clId="{3BE0CA17-E4F6-4360-BEFF-C3B99993B773}" dt="2021-10-27T03:06:52.644" v="18324" actId="478"/>
          <ac:picMkLst>
            <pc:docMk/>
            <pc:sldMk cId="1756135738" sldId="503"/>
            <ac:picMk id="7" creationId="{612B1297-07C5-4F8B-A510-0A4B747B8F52}"/>
          </ac:picMkLst>
        </pc:picChg>
        <pc:picChg chg="add mod">
          <ac:chgData name="Sonit Singh" userId="b4d4e167-5b1e-4244-b3e0-a2cbab649a82" providerId="ADAL" clId="{3BE0CA17-E4F6-4360-BEFF-C3B99993B773}" dt="2021-10-27T03:20:42.280" v="19121" actId="1076"/>
          <ac:picMkLst>
            <pc:docMk/>
            <pc:sldMk cId="1756135738" sldId="503"/>
            <ac:picMk id="8" creationId="{8800882F-6C8A-4B2B-B73B-21D2EA15AACF}"/>
          </ac:picMkLst>
        </pc:picChg>
        <pc:picChg chg="add mod">
          <ac:chgData name="Sonit Singh" userId="b4d4e167-5b1e-4244-b3e0-a2cbab649a82" providerId="ADAL" clId="{3BE0CA17-E4F6-4360-BEFF-C3B99993B773}" dt="2021-10-27T03:22:02.309" v="19179" actId="1076"/>
          <ac:picMkLst>
            <pc:docMk/>
            <pc:sldMk cId="1756135738" sldId="503"/>
            <ac:picMk id="10" creationId="{4B2EB6CB-2ED8-4E84-A105-E9CB937A4531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27T03:35:12.199" v="19780" actId="1076"/>
        <pc:sldMkLst>
          <pc:docMk/>
          <pc:sldMk cId="784916434" sldId="504"/>
        </pc:sldMkLst>
        <pc:spChg chg="del mod">
          <ac:chgData name="Sonit Singh" userId="b4d4e167-5b1e-4244-b3e0-a2cbab649a82" providerId="ADAL" clId="{3BE0CA17-E4F6-4360-BEFF-C3B99993B773}" dt="2021-10-27T03:28:48.001" v="19214" actId="22"/>
          <ac:spMkLst>
            <pc:docMk/>
            <pc:sldMk cId="784916434" sldId="504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3:29:28.912" v="19273" actId="20577"/>
          <ac:spMkLst>
            <pc:docMk/>
            <pc:sldMk cId="784916434" sldId="504"/>
            <ac:spMk id="5" creationId="{CE30B450-4552-44A4-9AD2-887C4C978AC3}"/>
          </ac:spMkLst>
        </pc:spChg>
        <pc:picChg chg="del">
          <ac:chgData name="Sonit Singh" userId="b4d4e167-5b1e-4244-b3e0-a2cbab649a82" providerId="ADAL" clId="{3BE0CA17-E4F6-4360-BEFF-C3B99993B773}" dt="2021-10-27T03:28:33.532" v="19205" actId="478"/>
          <ac:picMkLst>
            <pc:docMk/>
            <pc:sldMk cId="784916434" sldId="504"/>
            <ac:picMk id="7" creationId="{DFEF616A-68C6-4B1B-AF5F-CC73E03C7964}"/>
          </ac:picMkLst>
        </pc:picChg>
        <pc:picChg chg="add mod ord">
          <ac:chgData name="Sonit Singh" userId="b4d4e167-5b1e-4244-b3e0-a2cbab649a82" providerId="ADAL" clId="{3BE0CA17-E4F6-4360-BEFF-C3B99993B773}" dt="2021-10-27T03:35:12.199" v="19780" actId="1076"/>
          <ac:picMkLst>
            <pc:docMk/>
            <pc:sldMk cId="784916434" sldId="504"/>
            <ac:picMk id="8" creationId="{EEF15532-AA86-4500-A9B6-CEB1E431F673}"/>
          </ac:picMkLst>
        </pc:picChg>
        <pc:picChg chg="del">
          <ac:chgData name="Sonit Singh" userId="b4d4e167-5b1e-4244-b3e0-a2cbab649a82" providerId="ADAL" clId="{3BE0CA17-E4F6-4360-BEFF-C3B99993B773}" dt="2021-10-27T03:28:34.455" v="19206" actId="478"/>
          <ac:picMkLst>
            <pc:docMk/>
            <pc:sldMk cId="784916434" sldId="504"/>
            <ac:picMk id="9" creationId="{AAD7C861-D5B9-4CC3-801C-32DCB1E4821C}"/>
          </ac:picMkLst>
        </pc:picChg>
        <pc:picChg chg="del">
          <ac:chgData name="Sonit Singh" userId="b4d4e167-5b1e-4244-b3e0-a2cbab649a82" providerId="ADAL" clId="{3BE0CA17-E4F6-4360-BEFF-C3B99993B773}" dt="2021-10-27T03:28:32.741" v="19204" actId="478"/>
          <ac:picMkLst>
            <pc:docMk/>
            <pc:sldMk cId="784916434" sldId="504"/>
            <ac:picMk id="11" creationId="{EC6B0663-A427-4CE2-B07F-CE9A53CA51BF}"/>
          </ac:picMkLst>
        </pc:picChg>
        <pc:picChg chg="add del mod">
          <ac:chgData name="Sonit Singh" userId="b4d4e167-5b1e-4244-b3e0-a2cbab649a82" providerId="ADAL" clId="{3BE0CA17-E4F6-4360-BEFF-C3B99993B773}" dt="2021-10-27T03:31:01.883" v="19282" actId="478"/>
          <ac:picMkLst>
            <pc:docMk/>
            <pc:sldMk cId="784916434" sldId="504"/>
            <ac:picMk id="12" creationId="{3992AB44-9BA9-4789-9815-EF3F6C81F11B}"/>
          </ac:picMkLst>
        </pc:picChg>
        <pc:picChg chg="del">
          <ac:chgData name="Sonit Singh" userId="b4d4e167-5b1e-4244-b3e0-a2cbab649a82" providerId="ADAL" clId="{3BE0CA17-E4F6-4360-BEFF-C3B99993B773}" dt="2021-10-27T03:28:36.285" v="19208" actId="478"/>
          <ac:picMkLst>
            <pc:docMk/>
            <pc:sldMk cId="784916434" sldId="504"/>
            <ac:picMk id="13" creationId="{A20CCEBF-D8A9-466C-92B6-EE651926E002}"/>
          </ac:picMkLst>
        </pc:picChg>
        <pc:picChg chg="del">
          <ac:chgData name="Sonit Singh" userId="b4d4e167-5b1e-4244-b3e0-a2cbab649a82" providerId="ADAL" clId="{3BE0CA17-E4F6-4360-BEFF-C3B99993B773}" dt="2021-10-27T03:28:35.215" v="19207" actId="478"/>
          <ac:picMkLst>
            <pc:docMk/>
            <pc:sldMk cId="784916434" sldId="504"/>
            <ac:picMk id="15" creationId="{80C48611-385D-4BA8-928C-075D50457C50}"/>
          </ac:picMkLst>
        </pc:picChg>
        <pc:picChg chg="del">
          <ac:chgData name="Sonit Singh" userId="b4d4e167-5b1e-4244-b3e0-a2cbab649a82" providerId="ADAL" clId="{3BE0CA17-E4F6-4360-BEFF-C3B99993B773}" dt="2021-10-27T03:28:36.940" v="19209" actId="478"/>
          <ac:picMkLst>
            <pc:docMk/>
            <pc:sldMk cId="784916434" sldId="504"/>
            <ac:picMk id="17" creationId="{6FF29CA4-2F4C-48E1-B557-0F676ED859FC}"/>
          </ac:picMkLst>
        </pc:picChg>
      </pc:sldChg>
      <pc:sldChg chg="addSp delSp modSp add del mod">
        <pc:chgData name="Sonit Singh" userId="b4d4e167-5b1e-4244-b3e0-a2cbab649a82" providerId="ADAL" clId="{3BE0CA17-E4F6-4360-BEFF-C3B99993B773}" dt="2021-10-27T03:31:26.228" v="19294" actId="2696"/>
        <pc:sldMkLst>
          <pc:docMk/>
          <pc:sldMk cId="1189146997" sldId="505"/>
        </pc:sldMkLst>
        <pc:spChg chg="mod">
          <ac:chgData name="Sonit Singh" userId="b4d4e167-5b1e-4244-b3e0-a2cbab649a82" providerId="ADAL" clId="{3BE0CA17-E4F6-4360-BEFF-C3B99993B773}" dt="2021-10-27T03:31:17.096" v="19291" actId="20577"/>
          <ac:spMkLst>
            <pc:docMk/>
            <pc:sldMk cId="1189146997" sldId="505"/>
            <ac:spMk id="2" creationId="{BB8BD3DB-2800-474E-B242-188D333C5259}"/>
          </ac:spMkLst>
        </pc:spChg>
        <pc:spChg chg="add mod">
          <ac:chgData name="Sonit Singh" userId="b4d4e167-5b1e-4244-b3e0-a2cbab649a82" providerId="ADAL" clId="{3BE0CA17-E4F6-4360-BEFF-C3B99993B773}" dt="2021-10-27T03:31:22.145" v="19293" actId="14100"/>
          <ac:spMkLst>
            <pc:docMk/>
            <pc:sldMk cId="1189146997" sldId="505"/>
            <ac:spMk id="6" creationId="{DE7C1BE7-06F8-4362-AF28-4C414293CB8F}"/>
          </ac:spMkLst>
        </pc:spChg>
        <pc:picChg chg="del">
          <ac:chgData name="Sonit Singh" userId="b4d4e167-5b1e-4244-b3e0-a2cbab649a82" providerId="ADAL" clId="{3BE0CA17-E4F6-4360-BEFF-C3B99993B773}" dt="2021-10-27T03:31:19.464" v="19292" actId="478"/>
          <ac:picMkLst>
            <pc:docMk/>
            <pc:sldMk cId="1189146997" sldId="505"/>
            <ac:picMk id="8" creationId="{EEF15532-AA86-4500-A9B6-CEB1E431F673}"/>
          </ac:picMkLst>
        </pc:picChg>
      </pc:sldChg>
      <pc:sldChg chg="modSp mod">
        <pc:chgData name="Sonit Singh" userId="b4d4e167-5b1e-4244-b3e0-a2cbab649a82" providerId="ADAL" clId="{3BE0CA17-E4F6-4360-BEFF-C3B99993B773}" dt="2021-10-27T03:34:56.215" v="19779" actId="20577"/>
        <pc:sldMkLst>
          <pc:docMk/>
          <pc:sldMk cId="3081498506" sldId="505"/>
        </pc:sldMkLst>
        <pc:spChg chg="mod">
          <ac:chgData name="Sonit Singh" userId="b4d4e167-5b1e-4244-b3e0-a2cbab649a82" providerId="ADAL" clId="{3BE0CA17-E4F6-4360-BEFF-C3B99993B773}" dt="2021-10-27T03:31:42.697" v="19313" actId="20577"/>
          <ac:spMkLst>
            <pc:docMk/>
            <pc:sldMk cId="3081498506" sldId="505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3:34:56.215" v="19779" actId="20577"/>
          <ac:spMkLst>
            <pc:docMk/>
            <pc:sldMk cId="3081498506" sldId="505"/>
            <ac:spMk id="3" creationId="{EBA6A083-F8EB-4655-A043-4DF05CAA217D}"/>
          </ac:spMkLst>
        </pc:spChg>
      </pc:sldChg>
    </pc:docChg>
  </pc:docChgLst>
  <pc:docChgLst>
    <pc:chgData name="Zubair Abdullah-Vetter" userId="1f43b763-300e-429a-babc-338fbe145412" providerId="ADAL" clId="{F3B18067-8C2D-4005-8806-200CA4D6F138}"/>
    <pc:docChg chg="undo custSel addSld delSld modSld modShowInfo">
      <pc:chgData name="Zubair Abdullah-Vetter" userId="1f43b763-300e-429a-babc-338fbe145412" providerId="ADAL" clId="{F3B18067-8C2D-4005-8806-200CA4D6F138}" dt="2021-02-24T23:57:10.359" v="4247"/>
      <pc:docMkLst>
        <pc:docMk/>
      </pc:docMkLst>
      <pc:sldChg chg="modSp mod">
        <pc:chgData name="Zubair Abdullah-Vetter" userId="1f43b763-300e-429a-babc-338fbe145412" providerId="ADAL" clId="{F3B18067-8C2D-4005-8806-200CA4D6F138}" dt="2021-02-23T23:54:34.468" v="1239" actId="1076"/>
        <pc:sldMkLst>
          <pc:docMk/>
          <pc:sldMk cId="263607576" sldId="262"/>
        </pc:sldMkLst>
        <pc:picChg chg="mod">
          <ac:chgData name="Zubair Abdullah-Vetter" userId="1f43b763-300e-429a-babc-338fbe145412" providerId="ADAL" clId="{F3B18067-8C2D-4005-8806-200CA4D6F138}" dt="2021-02-23T23:54:34.468" v="1239" actId="1076"/>
          <ac:picMkLst>
            <pc:docMk/>
            <pc:sldMk cId="263607576" sldId="262"/>
            <ac:picMk id="5" creationId="{005D8F0A-B41B-4F03-AF83-03F969353C36}"/>
          </ac:picMkLst>
        </pc:picChg>
        <pc:picChg chg="mod">
          <ac:chgData name="Zubair Abdullah-Vetter" userId="1f43b763-300e-429a-babc-338fbe145412" providerId="ADAL" clId="{F3B18067-8C2D-4005-8806-200CA4D6F138}" dt="2021-02-23T23:54:15.189" v="1238" actId="1076"/>
          <ac:picMkLst>
            <pc:docMk/>
            <pc:sldMk cId="263607576" sldId="262"/>
            <ac:picMk id="6" creationId="{9E4A4C3B-396D-4088-939A-078F52621C5C}"/>
          </ac:picMkLst>
        </pc:picChg>
      </pc:sldChg>
      <pc:sldChg chg="modSp mod">
        <pc:chgData name="Zubair Abdullah-Vetter" userId="1f43b763-300e-429a-babc-338fbe145412" providerId="ADAL" clId="{F3B18067-8C2D-4005-8806-200CA4D6F138}" dt="2021-02-23T23:37:43.920" v="5" actId="20577"/>
        <pc:sldMkLst>
          <pc:docMk/>
          <pc:sldMk cId="337619293" sldId="387"/>
        </pc:sldMkLst>
        <pc:spChg chg="mod">
          <ac:chgData name="Zubair Abdullah-Vetter" userId="1f43b763-300e-429a-babc-338fbe145412" providerId="ADAL" clId="{F3B18067-8C2D-4005-8806-200CA4D6F138}" dt="2021-02-23T23:37:43.920" v="5" actId="20577"/>
          <ac:spMkLst>
            <pc:docMk/>
            <pc:sldMk cId="337619293" sldId="387"/>
            <ac:spMk id="3" creationId="{1F1D5AC8-EE36-47F0-A568-5B4E5AE8000E}"/>
          </ac:spMkLst>
        </pc:spChg>
      </pc:sldChg>
      <pc:sldChg chg="modSp mod modAnim">
        <pc:chgData name="Zubair Abdullah-Vetter" userId="1f43b763-300e-429a-babc-338fbe145412" providerId="ADAL" clId="{F3B18067-8C2D-4005-8806-200CA4D6F138}" dt="2021-02-24T23:56:46.020" v="4244"/>
        <pc:sldMkLst>
          <pc:docMk/>
          <pc:sldMk cId="2871790949" sldId="394"/>
        </pc:sldMkLst>
        <pc:spChg chg="mod">
          <ac:chgData name="Zubair Abdullah-Vetter" userId="1f43b763-300e-429a-babc-338fbe145412" providerId="ADAL" clId="{F3B18067-8C2D-4005-8806-200CA4D6F138}" dt="2021-02-24T00:00:15.665" v="1545" actId="255"/>
          <ac:spMkLst>
            <pc:docMk/>
            <pc:sldMk cId="2871790949" sldId="394"/>
            <ac:spMk id="10" creationId="{1654F972-02AC-8946-8C22-BB48E61FEA28}"/>
          </ac:spMkLst>
        </pc:spChg>
      </pc:sldChg>
      <pc:sldChg chg="addSp delSp modSp del mod delAnim modAnim">
        <pc:chgData name="Zubair Abdullah-Vetter" userId="1f43b763-300e-429a-babc-338fbe145412" providerId="ADAL" clId="{F3B18067-8C2D-4005-8806-200CA4D6F138}" dt="2021-02-24T01:13:38.182" v="4220" actId="47"/>
        <pc:sldMkLst>
          <pc:docMk/>
          <pc:sldMk cId="1877257030" sldId="395"/>
        </pc:sldMkLst>
        <pc:spChg chg="mod">
          <ac:chgData name="Zubair Abdullah-Vetter" userId="1f43b763-300e-429a-babc-338fbe145412" providerId="ADAL" clId="{F3B18067-8C2D-4005-8806-200CA4D6F138}" dt="2021-02-24T00:13:43.877" v="2043" actId="20577"/>
          <ac:spMkLst>
            <pc:docMk/>
            <pc:sldMk cId="1877257030" sldId="395"/>
            <ac:spMk id="2" creationId="{D11E76DA-9AB2-4A82-B47A-F700DB224C6F}"/>
          </ac:spMkLst>
        </pc:spChg>
        <pc:spChg chg="del">
          <ac:chgData name="Zubair Abdullah-Vetter" userId="1f43b763-300e-429a-babc-338fbe145412" providerId="ADAL" clId="{F3B18067-8C2D-4005-8806-200CA4D6F138}" dt="2021-02-24T00:07:34.581" v="1900" actId="478"/>
          <ac:spMkLst>
            <pc:docMk/>
            <pc:sldMk cId="1877257030" sldId="395"/>
            <ac:spMk id="5" creationId="{291F14B8-7D91-F543-81DF-9A83365992E6}"/>
          </ac:spMkLst>
        </pc:spChg>
        <pc:spChg chg="del">
          <ac:chgData name="Zubair Abdullah-Vetter" userId="1f43b763-300e-429a-babc-338fbe145412" providerId="ADAL" clId="{F3B18067-8C2D-4005-8806-200CA4D6F138}" dt="2021-02-24T00:08:33.510" v="1905" actId="478"/>
          <ac:spMkLst>
            <pc:docMk/>
            <pc:sldMk cId="1877257030" sldId="395"/>
            <ac:spMk id="6" creationId="{DA865A3D-3AD2-B04D-9683-D990D965F656}"/>
          </ac:spMkLst>
        </pc:spChg>
        <pc:spChg chg="add mod">
          <ac:chgData name="Zubair Abdullah-Vetter" userId="1f43b763-300e-429a-babc-338fbe145412" providerId="ADAL" clId="{F3B18067-8C2D-4005-8806-200CA4D6F138}" dt="2021-02-24T00:11:14.493" v="1970" actId="1076"/>
          <ac:spMkLst>
            <pc:docMk/>
            <pc:sldMk cId="1877257030" sldId="395"/>
            <ac:spMk id="8" creationId="{9BF702BF-1828-4E90-9630-364A8754062F}"/>
          </ac:spMkLst>
        </pc:spChg>
        <pc:spChg chg="mod">
          <ac:chgData name="Zubair Abdullah-Vetter" userId="1f43b763-300e-429a-babc-338fbe145412" providerId="ADAL" clId="{F3B18067-8C2D-4005-8806-200CA4D6F138}" dt="2021-02-24T00:10:43.330" v="1957" actId="20577"/>
          <ac:spMkLst>
            <pc:docMk/>
            <pc:sldMk cId="1877257030" sldId="395"/>
            <ac:spMk id="10" creationId="{1654F972-02AC-8946-8C22-BB48E61FEA28}"/>
          </ac:spMkLst>
        </pc:spChg>
        <pc:spChg chg="mod">
          <ac:chgData name="Zubair Abdullah-Vetter" userId="1f43b763-300e-429a-babc-338fbe145412" providerId="ADAL" clId="{F3B18067-8C2D-4005-8806-200CA4D6F138}" dt="2021-02-24T00:34:19.773" v="2909" actId="1076"/>
          <ac:spMkLst>
            <pc:docMk/>
            <pc:sldMk cId="1877257030" sldId="395"/>
            <ac:spMk id="11" creationId="{501E5FB4-A592-4545-B4C8-BF4B56759788}"/>
          </ac:spMkLst>
        </pc:spChg>
        <pc:spChg chg="add mod">
          <ac:chgData name="Zubair Abdullah-Vetter" userId="1f43b763-300e-429a-babc-338fbe145412" providerId="ADAL" clId="{F3B18067-8C2D-4005-8806-200CA4D6F138}" dt="2021-02-24T00:11:20.885" v="1971" actId="1076"/>
          <ac:spMkLst>
            <pc:docMk/>
            <pc:sldMk cId="1877257030" sldId="395"/>
            <ac:spMk id="14" creationId="{E73E18CC-50EC-4809-A3E6-99A1F29E4640}"/>
          </ac:spMkLst>
        </pc:spChg>
        <pc:spChg chg="add mod">
          <ac:chgData name="Zubair Abdullah-Vetter" userId="1f43b763-300e-429a-babc-338fbe145412" providerId="ADAL" clId="{F3B18067-8C2D-4005-8806-200CA4D6F138}" dt="2021-02-24T00:10:40.412" v="1956" actId="1076"/>
          <ac:spMkLst>
            <pc:docMk/>
            <pc:sldMk cId="1877257030" sldId="395"/>
            <ac:spMk id="15" creationId="{A44EE627-A9E0-41DE-A60E-32CA3FE6D53A}"/>
          </ac:spMkLst>
        </pc:spChg>
        <pc:spChg chg="add mod">
          <ac:chgData name="Zubair Abdullah-Vetter" userId="1f43b763-300e-429a-babc-338fbe145412" providerId="ADAL" clId="{F3B18067-8C2D-4005-8806-200CA4D6F138}" dt="2021-02-24T00:11:31.790" v="1977" actId="20577"/>
          <ac:spMkLst>
            <pc:docMk/>
            <pc:sldMk cId="1877257030" sldId="395"/>
            <ac:spMk id="16" creationId="{B639E31C-D5B6-4E79-92AE-D8C430CFAEEB}"/>
          </ac:spMkLst>
        </pc:spChg>
        <pc:picChg chg="add mod">
          <ac:chgData name="Zubair Abdullah-Vetter" userId="1f43b763-300e-429a-babc-338fbe145412" providerId="ADAL" clId="{F3B18067-8C2D-4005-8806-200CA4D6F138}" dt="2021-02-24T00:11:09.293" v="1969" actId="1076"/>
          <ac:picMkLst>
            <pc:docMk/>
            <pc:sldMk cId="1877257030" sldId="395"/>
            <ac:picMk id="7" creationId="{17EBB6F6-8009-4E09-9DAE-D64B30924591}"/>
          </ac:picMkLst>
        </pc:picChg>
        <pc:picChg chg="add del mod">
          <ac:chgData name="Zubair Abdullah-Vetter" userId="1f43b763-300e-429a-babc-338fbe145412" providerId="ADAL" clId="{F3B18067-8C2D-4005-8806-200CA4D6F138}" dt="2021-02-24T00:09:30.349" v="1915" actId="478"/>
          <ac:picMkLst>
            <pc:docMk/>
            <pc:sldMk cId="1877257030" sldId="395"/>
            <ac:picMk id="12" creationId="{3398E810-DFBD-4DF8-BC1C-231A63635879}"/>
          </ac:picMkLst>
        </pc:picChg>
        <pc:picChg chg="add del mod">
          <ac:chgData name="Zubair Abdullah-Vetter" userId="1f43b763-300e-429a-babc-338fbe145412" providerId="ADAL" clId="{F3B18067-8C2D-4005-8806-200CA4D6F138}" dt="2021-02-24T00:09:12.440" v="1908" actId="478"/>
          <ac:picMkLst>
            <pc:docMk/>
            <pc:sldMk cId="1877257030" sldId="395"/>
            <ac:picMk id="13" creationId="{4CC4E486-B81C-48C9-90D3-483D231339FE}"/>
          </ac:picMkLst>
        </pc:picChg>
      </pc:sldChg>
      <pc:sldChg chg="modSp mod">
        <pc:chgData name="Zubair Abdullah-Vetter" userId="1f43b763-300e-429a-babc-338fbe145412" providerId="ADAL" clId="{F3B18067-8C2D-4005-8806-200CA4D6F138}" dt="2021-02-23T23:55:28.070" v="1241" actId="255"/>
        <pc:sldMkLst>
          <pc:docMk/>
          <pc:sldMk cId="1427600349" sldId="397"/>
        </pc:sldMkLst>
        <pc:spChg chg="mod">
          <ac:chgData name="Zubair Abdullah-Vetter" userId="1f43b763-300e-429a-babc-338fbe145412" providerId="ADAL" clId="{F3B18067-8C2D-4005-8806-200CA4D6F138}" dt="2021-02-23T23:55:28.070" v="1241" actId="255"/>
          <ac:spMkLst>
            <pc:docMk/>
            <pc:sldMk cId="1427600349" sldId="397"/>
            <ac:spMk id="2" creationId="{D11E76DA-9AB2-4A82-B47A-F700DB224C6F}"/>
          </ac:spMkLst>
        </pc:spChg>
      </pc:sldChg>
      <pc:sldChg chg="addSp delSp modSp mod delAnim modAnim">
        <pc:chgData name="Zubair Abdullah-Vetter" userId="1f43b763-300e-429a-babc-338fbe145412" providerId="ADAL" clId="{F3B18067-8C2D-4005-8806-200CA4D6F138}" dt="2021-02-24T23:56:59.147" v="4246"/>
        <pc:sldMkLst>
          <pc:docMk/>
          <pc:sldMk cId="3425630558" sldId="398"/>
        </pc:sldMkLst>
        <pc:spChg chg="mod">
          <ac:chgData name="Zubair Abdullah-Vetter" userId="1f43b763-300e-429a-babc-338fbe145412" providerId="ADAL" clId="{F3B18067-8C2D-4005-8806-200CA4D6F138}" dt="2021-02-24T00:17:23.612" v="2316" actId="20577"/>
          <ac:spMkLst>
            <pc:docMk/>
            <pc:sldMk cId="3425630558" sldId="398"/>
            <ac:spMk id="2" creationId="{D11E76DA-9AB2-4A82-B47A-F700DB224C6F}"/>
          </ac:spMkLst>
        </pc:spChg>
        <pc:spChg chg="del">
          <ac:chgData name="Zubair Abdullah-Vetter" userId="1f43b763-300e-429a-babc-338fbe145412" providerId="ADAL" clId="{F3B18067-8C2D-4005-8806-200CA4D6F138}" dt="2021-02-24T00:41:35.045" v="3438" actId="478"/>
          <ac:spMkLst>
            <pc:docMk/>
            <pc:sldMk cId="3425630558" sldId="398"/>
            <ac:spMk id="5" creationId="{291F14B8-7D91-F543-81DF-9A83365992E6}"/>
          </ac:spMkLst>
        </pc:spChg>
        <pc:spChg chg="del">
          <ac:chgData name="Zubair Abdullah-Vetter" userId="1f43b763-300e-429a-babc-338fbe145412" providerId="ADAL" clId="{F3B18067-8C2D-4005-8806-200CA4D6F138}" dt="2021-02-24T00:51:05.183" v="3583" actId="478"/>
          <ac:spMkLst>
            <pc:docMk/>
            <pc:sldMk cId="3425630558" sldId="398"/>
            <ac:spMk id="6" creationId="{DA865A3D-3AD2-B04D-9683-D990D965F656}"/>
          </ac:spMkLst>
        </pc:spChg>
        <pc:spChg chg="add del">
          <ac:chgData name="Zubair Abdullah-Vetter" userId="1f43b763-300e-429a-babc-338fbe145412" providerId="ADAL" clId="{F3B18067-8C2D-4005-8806-200CA4D6F138}" dt="2021-02-24T00:43:34.647" v="3449" actId="478"/>
          <ac:spMkLst>
            <pc:docMk/>
            <pc:sldMk cId="3425630558" sldId="398"/>
            <ac:spMk id="8" creationId="{11F6629F-85AC-4A8E-9EFF-4A3D8EC88818}"/>
          </ac:spMkLst>
        </pc:spChg>
        <pc:spChg chg="mod">
          <ac:chgData name="Zubair Abdullah-Vetter" userId="1f43b763-300e-429a-babc-338fbe145412" providerId="ADAL" clId="{F3B18067-8C2D-4005-8806-200CA4D6F138}" dt="2021-02-24T00:41:32.237" v="3437" actId="20577"/>
          <ac:spMkLst>
            <pc:docMk/>
            <pc:sldMk cId="3425630558" sldId="398"/>
            <ac:spMk id="10" creationId="{1654F972-02AC-8946-8C22-BB48E61FEA28}"/>
          </ac:spMkLst>
        </pc:spChg>
        <pc:spChg chg="add mod">
          <ac:chgData name="Zubair Abdullah-Vetter" userId="1f43b763-300e-429a-babc-338fbe145412" providerId="ADAL" clId="{F3B18067-8C2D-4005-8806-200CA4D6F138}" dt="2021-02-24T00:49:32.412" v="3547" actId="1037"/>
          <ac:spMkLst>
            <pc:docMk/>
            <pc:sldMk cId="3425630558" sldId="398"/>
            <ac:spMk id="16" creationId="{292A1A4E-CE05-4CBD-A060-19B7DAE4B9E2}"/>
          </ac:spMkLst>
        </pc:spChg>
        <pc:spChg chg="add mod">
          <ac:chgData name="Zubair Abdullah-Vetter" userId="1f43b763-300e-429a-babc-338fbe145412" providerId="ADAL" clId="{F3B18067-8C2D-4005-8806-200CA4D6F138}" dt="2021-02-24T00:47:29.006" v="3526" actId="1037"/>
          <ac:spMkLst>
            <pc:docMk/>
            <pc:sldMk cId="3425630558" sldId="398"/>
            <ac:spMk id="18" creationId="{F976BCD7-3C1B-4051-AA31-B77F41093569}"/>
          </ac:spMkLst>
        </pc:spChg>
        <pc:spChg chg="add mod">
          <ac:chgData name="Zubair Abdullah-Vetter" userId="1f43b763-300e-429a-babc-338fbe145412" providerId="ADAL" clId="{F3B18067-8C2D-4005-8806-200CA4D6F138}" dt="2021-02-24T00:47:34.919" v="3528" actId="1076"/>
          <ac:spMkLst>
            <pc:docMk/>
            <pc:sldMk cId="3425630558" sldId="398"/>
            <ac:spMk id="19" creationId="{7791C9D0-305D-47D6-BE99-0EA6880ABD03}"/>
          </ac:spMkLst>
        </pc:spChg>
        <pc:spChg chg="add mod">
          <ac:chgData name="Zubair Abdullah-Vetter" userId="1f43b763-300e-429a-babc-338fbe145412" providerId="ADAL" clId="{F3B18067-8C2D-4005-8806-200CA4D6F138}" dt="2021-02-24T00:48:29.467" v="3546" actId="692"/>
          <ac:spMkLst>
            <pc:docMk/>
            <pc:sldMk cId="3425630558" sldId="398"/>
            <ac:spMk id="20" creationId="{6ADF5C5B-D9FF-4D6C-8E56-AE5DE980A608}"/>
          </ac:spMkLst>
        </pc:spChg>
        <pc:spChg chg="add mod">
          <ac:chgData name="Zubair Abdullah-Vetter" userId="1f43b763-300e-429a-babc-338fbe145412" providerId="ADAL" clId="{F3B18067-8C2D-4005-8806-200CA4D6F138}" dt="2021-02-24T00:54:46.903" v="3628" actId="207"/>
          <ac:spMkLst>
            <pc:docMk/>
            <pc:sldMk cId="3425630558" sldId="398"/>
            <ac:spMk id="21" creationId="{CBB457AD-4D25-46D6-B46E-A8E631F74DD2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26" creationId="{5CD6EBE5-E65D-4937-9C94-6D3EF381D152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27" creationId="{FA7DA480-228B-43B3-8823-4D78038D7DE9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28" creationId="{8F52E0EC-AC74-4CFC-A8DF-E537CFD1D005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29" creationId="{0A78AFA6-10AB-4B48-B1F1-B5333C285CA9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0" creationId="{09502D5F-785D-42E9-A1CA-C0B35CA62537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1" creationId="{D8D6F543-CEDD-4F1A-95E6-AB6627C69B58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2" creationId="{1939755F-2807-4FE8-94FE-242FA2A4CA93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3" creationId="{D75CB2BD-CDD4-41F6-8A17-0FF3FA35833F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4" creationId="{E2FC8AFE-CF1B-4971-9441-533A07629F2A}"/>
          </ac:spMkLst>
        </pc:spChg>
        <pc:picChg chg="add del mod modCrop">
          <ac:chgData name="Zubair Abdullah-Vetter" userId="1f43b763-300e-429a-babc-338fbe145412" providerId="ADAL" clId="{F3B18067-8C2D-4005-8806-200CA4D6F138}" dt="2021-02-24T00:44:19.372" v="3450" actId="478"/>
          <ac:picMkLst>
            <pc:docMk/>
            <pc:sldMk cId="3425630558" sldId="398"/>
            <ac:picMk id="7" creationId="{A3B15530-AC2B-4076-AF98-843078421C14}"/>
          </ac:picMkLst>
        </pc:picChg>
        <pc:picChg chg="add del mod">
          <ac:chgData name="Zubair Abdullah-Vetter" userId="1f43b763-300e-429a-babc-338fbe145412" providerId="ADAL" clId="{F3B18067-8C2D-4005-8806-200CA4D6F138}" dt="2021-02-24T00:45:00.760" v="3460" actId="478"/>
          <ac:picMkLst>
            <pc:docMk/>
            <pc:sldMk cId="3425630558" sldId="398"/>
            <ac:picMk id="12" creationId="{8EA340A5-4ADD-4942-8810-12EB0210308E}"/>
          </ac:picMkLst>
        </pc:picChg>
        <pc:picChg chg="add del mod">
          <ac:chgData name="Zubair Abdullah-Vetter" userId="1f43b763-300e-429a-babc-338fbe145412" providerId="ADAL" clId="{F3B18067-8C2D-4005-8806-200CA4D6F138}" dt="2021-02-24T00:46:03.294" v="3475" actId="478"/>
          <ac:picMkLst>
            <pc:docMk/>
            <pc:sldMk cId="3425630558" sldId="398"/>
            <ac:picMk id="13" creationId="{DF9DE639-4381-46E0-8BB9-17E761608A6E}"/>
          </ac:picMkLst>
        </pc:picChg>
        <pc:picChg chg="add mod">
          <ac:chgData name="Zubair Abdullah-Vetter" userId="1f43b763-300e-429a-babc-338fbe145412" providerId="ADAL" clId="{F3B18067-8C2D-4005-8806-200CA4D6F138}" dt="2021-02-24T00:47:15.869" v="3521" actId="1037"/>
          <ac:picMkLst>
            <pc:docMk/>
            <pc:sldMk cId="3425630558" sldId="398"/>
            <ac:picMk id="14" creationId="{E679E885-A565-46A5-B1FF-DF262871BD04}"/>
          </ac:picMkLst>
        </pc:picChg>
        <pc:picChg chg="add del mod">
          <ac:chgData name="Zubair Abdullah-Vetter" userId="1f43b763-300e-429a-babc-338fbe145412" providerId="ADAL" clId="{F3B18067-8C2D-4005-8806-200CA4D6F138}" dt="2021-02-24T00:45:43.311" v="3468" actId="478"/>
          <ac:picMkLst>
            <pc:docMk/>
            <pc:sldMk cId="3425630558" sldId="398"/>
            <ac:picMk id="15" creationId="{F0A91517-102B-45FA-9E78-54019C29483D}"/>
          </ac:picMkLst>
        </pc:picChg>
        <pc:picChg chg="add mod">
          <ac:chgData name="Zubair Abdullah-Vetter" userId="1f43b763-300e-429a-babc-338fbe145412" providerId="ADAL" clId="{F3B18067-8C2D-4005-8806-200CA4D6F138}" dt="2021-02-24T00:47:38.091" v="3535" actId="1038"/>
          <ac:picMkLst>
            <pc:docMk/>
            <pc:sldMk cId="3425630558" sldId="398"/>
            <ac:picMk id="17" creationId="{AC9B4997-1020-4FF6-B710-C9FEE5A6B8A1}"/>
          </ac:picMkLst>
        </pc:picChg>
        <pc:picChg chg="add mod">
          <ac:chgData name="Zubair Abdullah-Vetter" userId="1f43b763-300e-429a-babc-338fbe145412" providerId="ADAL" clId="{F3B18067-8C2D-4005-8806-200CA4D6F138}" dt="2021-02-24T00:57:34.069" v="3774" actId="1037"/>
          <ac:picMkLst>
            <pc:docMk/>
            <pc:sldMk cId="3425630558" sldId="398"/>
            <ac:picMk id="23" creationId="{C25DF87B-BE3F-4D03-9ECE-C7866089E88D}"/>
          </ac:picMkLst>
        </pc:picChg>
        <pc:picChg chg="add mod">
          <ac:chgData name="Zubair Abdullah-Vetter" userId="1f43b763-300e-429a-babc-338fbe145412" providerId="ADAL" clId="{F3B18067-8C2D-4005-8806-200CA4D6F138}" dt="2021-02-24T00:57:34.069" v="3774" actId="1037"/>
          <ac:picMkLst>
            <pc:docMk/>
            <pc:sldMk cId="3425630558" sldId="398"/>
            <ac:picMk id="25" creationId="{2C2C3EB7-953E-4D17-A073-6798E85ABB86}"/>
          </ac:picMkLst>
        </pc:picChg>
      </pc:sldChg>
      <pc:sldChg chg="modAnim">
        <pc:chgData name="Zubair Abdullah-Vetter" userId="1f43b763-300e-429a-babc-338fbe145412" providerId="ADAL" clId="{F3B18067-8C2D-4005-8806-200CA4D6F138}" dt="2021-02-24T23:57:10.359" v="4247"/>
        <pc:sldMkLst>
          <pc:docMk/>
          <pc:sldMk cId="2444514207" sldId="401"/>
        </pc:sldMkLst>
      </pc:sldChg>
      <pc:sldChg chg="modSp mod">
        <pc:chgData name="Zubair Abdullah-Vetter" userId="1f43b763-300e-429a-babc-338fbe145412" providerId="ADAL" clId="{F3B18067-8C2D-4005-8806-200CA4D6F138}" dt="2021-02-23T23:55:48.054" v="1244" actId="255"/>
        <pc:sldMkLst>
          <pc:docMk/>
          <pc:sldMk cId="1898782950" sldId="409"/>
        </pc:sldMkLst>
        <pc:spChg chg="mod">
          <ac:chgData name="Zubair Abdullah-Vetter" userId="1f43b763-300e-429a-babc-338fbe145412" providerId="ADAL" clId="{F3B18067-8C2D-4005-8806-200CA4D6F138}" dt="2021-02-23T23:55:48.054" v="1244" actId="255"/>
          <ac:spMkLst>
            <pc:docMk/>
            <pc:sldMk cId="1898782950" sldId="409"/>
            <ac:spMk id="2" creationId="{083D7DA0-57EC-4336-9DDB-B20F2940F67B}"/>
          </ac:spMkLst>
        </pc:spChg>
      </pc:sldChg>
      <pc:sldChg chg="modSp mod">
        <pc:chgData name="Zubair Abdullah-Vetter" userId="1f43b763-300e-429a-babc-338fbe145412" providerId="ADAL" clId="{F3B18067-8C2D-4005-8806-200CA4D6F138}" dt="2021-02-23T23:38:10.662" v="7" actId="27636"/>
        <pc:sldMkLst>
          <pc:docMk/>
          <pc:sldMk cId="3628361540" sldId="410"/>
        </pc:sldMkLst>
        <pc:spChg chg="mod">
          <ac:chgData name="Zubair Abdullah-Vetter" userId="1f43b763-300e-429a-babc-338fbe145412" providerId="ADAL" clId="{F3B18067-8C2D-4005-8806-200CA4D6F138}" dt="2021-02-23T23:38:10.662" v="7" actId="27636"/>
          <ac:spMkLst>
            <pc:docMk/>
            <pc:sldMk cId="3628361540" sldId="410"/>
            <ac:spMk id="2" creationId="{083D7DA0-57EC-4336-9DDB-B20F2940F67B}"/>
          </ac:spMkLst>
        </pc:spChg>
      </pc:sldChg>
      <pc:sldChg chg="modSp mod">
        <pc:chgData name="Zubair Abdullah-Vetter" userId="1f43b763-300e-429a-babc-338fbe145412" providerId="ADAL" clId="{F3B18067-8C2D-4005-8806-200CA4D6F138}" dt="2021-02-23T23:37:32.501" v="4" actId="255"/>
        <pc:sldMkLst>
          <pc:docMk/>
          <pc:sldMk cId="3439370425" sldId="411"/>
        </pc:sldMkLst>
        <pc:spChg chg="mod">
          <ac:chgData name="Zubair Abdullah-Vetter" userId="1f43b763-300e-429a-babc-338fbe145412" providerId="ADAL" clId="{F3B18067-8C2D-4005-8806-200CA4D6F138}" dt="2021-02-23T23:37:26.630" v="3" actId="255"/>
          <ac:spMkLst>
            <pc:docMk/>
            <pc:sldMk cId="3439370425" sldId="411"/>
            <ac:spMk id="6" creationId="{F4007F64-8DBF-47D0-87A2-7D8A0304AB13}"/>
          </ac:spMkLst>
        </pc:spChg>
        <pc:spChg chg="mod">
          <ac:chgData name="Zubair Abdullah-Vetter" userId="1f43b763-300e-429a-babc-338fbe145412" providerId="ADAL" clId="{F3B18067-8C2D-4005-8806-200CA4D6F138}" dt="2021-02-23T23:37:32.501" v="4" actId="255"/>
          <ac:spMkLst>
            <pc:docMk/>
            <pc:sldMk cId="3439370425" sldId="411"/>
            <ac:spMk id="7" creationId="{A6A0B739-8857-4A8F-87F8-E84D702E1612}"/>
          </ac:spMkLst>
        </pc:spChg>
      </pc:sldChg>
      <pc:sldChg chg="addSp delSp modSp add mod modAnim">
        <pc:chgData name="Zubair Abdullah-Vetter" userId="1f43b763-300e-429a-babc-338fbe145412" providerId="ADAL" clId="{F3B18067-8C2D-4005-8806-200CA4D6F138}" dt="2021-02-24T23:56:52.039" v="4245"/>
        <pc:sldMkLst>
          <pc:docMk/>
          <pc:sldMk cId="1624456147" sldId="412"/>
        </pc:sldMkLst>
        <pc:spChg chg="mod">
          <ac:chgData name="Zubair Abdullah-Vetter" userId="1f43b763-300e-429a-babc-338fbe145412" providerId="ADAL" clId="{F3B18067-8C2D-4005-8806-200CA4D6F138}" dt="2021-02-24T01:07:02.388" v="3790"/>
          <ac:spMkLst>
            <pc:docMk/>
            <pc:sldMk cId="1624456147" sldId="412"/>
            <ac:spMk id="2" creationId="{083D7DA0-57EC-4336-9DDB-B20F2940F67B}"/>
          </ac:spMkLst>
        </pc:spChg>
        <pc:spChg chg="mod">
          <ac:chgData name="Zubair Abdullah-Vetter" userId="1f43b763-300e-429a-babc-338fbe145412" providerId="ADAL" clId="{F3B18067-8C2D-4005-8806-200CA4D6F138}" dt="2021-02-24T01:10:14.379" v="4122" actId="20577"/>
          <ac:spMkLst>
            <pc:docMk/>
            <pc:sldMk cId="1624456147" sldId="412"/>
            <ac:spMk id="7" creationId="{26C76926-4324-4B0B-BE3E-B7AA953C3DD9}"/>
          </ac:spMkLst>
        </pc:spChg>
        <pc:spChg chg="mod">
          <ac:chgData name="Zubair Abdullah-Vetter" userId="1f43b763-300e-429a-babc-338fbe145412" providerId="ADAL" clId="{F3B18067-8C2D-4005-8806-200CA4D6F138}" dt="2021-02-24T01:13:53.238" v="4243" actId="20577"/>
          <ac:spMkLst>
            <pc:docMk/>
            <pc:sldMk cId="1624456147" sldId="412"/>
            <ac:spMk id="9" creationId="{5A666560-CA57-4CA7-BDDF-7E7158F835FA}"/>
          </ac:spMkLst>
        </pc:spChg>
        <pc:spChg chg="mod">
          <ac:chgData name="Zubair Abdullah-Vetter" userId="1f43b763-300e-429a-babc-338fbe145412" providerId="ADAL" clId="{F3B18067-8C2D-4005-8806-200CA4D6F138}" dt="2021-02-24T01:12:46.788" v="4219" actId="20577"/>
          <ac:spMkLst>
            <pc:docMk/>
            <pc:sldMk cId="1624456147" sldId="412"/>
            <ac:spMk id="16" creationId="{C1EA1700-B0CD-4F89-9FBE-A33A201EC4BB}"/>
          </ac:spMkLst>
        </pc:spChg>
        <pc:spChg chg="del">
          <ac:chgData name="Zubair Abdullah-Vetter" userId="1f43b763-300e-429a-babc-338fbe145412" providerId="ADAL" clId="{F3B18067-8C2D-4005-8806-200CA4D6F138}" dt="2021-02-24T01:11:19.925" v="4125" actId="478"/>
          <ac:spMkLst>
            <pc:docMk/>
            <pc:sldMk cId="1624456147" sldId="412"/>
            <ac:spMk id="18" creationId="{CDFCC8DD-DDF9-47B2-AEEA-9E21F72C7717}"/>
          </ac:spMkLst>
        </pc:spChg>
        <pc:spChg chg="add mod">
          <ac:chgData name="Zubair Abdullah-Vetter" userId="1f43b763-300e-429a-babc-338fbe145412" providerId="ADAL" clId="{F3B18067-8C2D-4005-8806-200CA4D6F138}" dt="2021-02-24T01:11:47.062" v="4127" actId="1076"/>
          <ac:spMkLst>
            <pc:docMk/>
            <pc:sldMk cId="1624456147" sldId="412"/>
            <ac:spMk id="29" creationId="{875B5850-C7C8-40CA-8FFD-346650CDFDDC}"/>
          </ac:spMkLst>
        </pc:spChg>
        <pc:spChg chg="add mod">
          <ac:chgData name="Zubair Abdullah-Vetter" userId="1f43b763-300e-429a-babc-338fbe145412" providerId="ADAL" clId="{F3B18067-8C2D-4005-8806-200CA4D6F138}" dt="2021-02-24T01:11:47.062" v="4127" actId="1076"/>
          <ac:spMkLst>
            <pc:docMk/>
            <pc:sldMk cId="1624456147" sldId="412"/>
            <ac:spMk id="30" creationId="{B857B6BC-5B52-486C-BEB5-0B4D639BEA3D}"/>
          </ac:spMkLst>
        </pc:spChg>
        <pc:spChg chg="add mod">
          <ac:chgData name="Zubair Abdullah-Vetter" userId="1f43b763-300e-429a-babc-338fbe145412" providerId="ADAL" clId="{F3B18067-8C2D-4005-8806-200CA4D6F138}" dt="2021-02-24T01:11:47.062" v="4127" actId="1076"/>
          <ac:spMkLst>
            <pc:docMk/>
            <pc:sldMk cId="1624456147" sldId="412"/>
            <ac:spMk id="31" creationId="{D9F1D355-C947-4F49-AC6A-07E328F03E63}"/>
          </ac:spMkLst>
        </pc:spChg>
        <pc:spChg chg="add mod">
          <ac:chgData name="Zubair Abdullah-Vetter" userId="1f43b763-300e-429a-babc-338fbe145412" providerId="ADAL" clId="{F3B18067-8C2D-4005-8806-200CA4D6F138}" dt="2021-02-24T01:11:47.062" v="4127" actId="1076"/>
          <ac:spMkLst>
            <pc:docMk/>
            <pc:sldMk cId="1624456147" sldId="412"/>
            <ac:spMk id="32" creationId="{50F67CB4-1D46-4CB9-8839-B63726731FFB}"/>
          </ac:spMkLst>
        </pc:spChg>
        <pc:picChg chg="del">
          <ac:chgData name="Zubair Abdullah-Vetter" userId="1f43b763-300e-429a-babc-338fbe145412" providerId="ADAL" clId="{F3B18067-8C2D-4005-8806-200CA4D6F138}" dt="2021-02-24T01:11:18.030" v="4124" actId="478"/>
          <ac:picMkLst>
            <pc:docMk/>
            <pc:sldMk cId="1624456147" sldId="412"/>
            <ac:picMk id="24" creationId="{A3BA96E0-34E3-4529-BF70-942B948AE5CE}"/>
          </ac:picMkLst>
        </pc:picChg>
        <pc:picChg chg="add mod">
          <ac:chgData name="Zubair Abdullah-Vetter" userId="1f43b763-300e-429a-babc-338fbe145412" providerId="ADAL" clId="{F3B18067-8C2D-4005-8806-200CA4D6F138}" dt="2021-02-24T01:11:47.062" v="4127" actId="1076"/>
          <ac:picMkLst>
            <pc:docMk/>
            <pc:sldMk cId="1624456147" sldId="412"/>
            <ac:picMk id="28" creationId="{BEC98819-832B-4754-87A6-0198EAAC7CBD}"/>
          </ac:picMkLst>
        </pc:picChg>
      </pc:sldChg>
    </pc:docChg>
  </pc:docChgLst>
  <pc:docChgLst>
    <pc:chgData name="Gaia Maria Javier" userId="S::z5338154@ad.unsw.edu.au::a9d22b3e-970d-4e46-b485-d9e0cb3d0204" providerId="AD" clId="Web-{040689EB-23AC-502E-EF5C-1C546B34F680}"/>
    <pc:docChg chg="modSld">
      <pc:chgData name="Gaia Maria Javier" userId="S::z5338154@ad.unsw.edu.au::a9d22b3e-970d-4e46-b485-d9e0cb3d0204" providerId="AD" clId="Web-{040689EB-23AC-502E-EF5C-1C546B34F680}" dt="2021-02-23T08:26:53.146" v="138"/>
      <pc:docMkLst>
        <pc:docMk/>
      </pc:docMkLst>
      <pc:sldChg chg="delSp modSp">
        <pc:chgData name="Gaia Maria Javier" userId="S::z5338154@ad.unsw.edu.au::a9d22b3e-970d-4e46-b485-d9e0cb3d0204" providerId="AD" clId="Web-{040689EB-23AC-502E-EF5C-1C546B34F680}" dt="2021-02-23T08:26:53.146" v="138"/>
        <pc:sldMkLst>
          <pc:docMk/>
          <pc:sldMk cId="3380161616" sldId="402"/>
        </pc:sldMkLst>
        <pc:spChg chg="mod">
          <ac:chgData name="Gaia Maria Javier" userId="S::z5338154@ad.unsw.edu.au::a9d22b3e-970d-4e46-b485-d9e0cb3d0204" providerId="AD" clId="Web-{040689EB-23AC-502E-EF5C-1C546B34F680}" dt="2021-02-23T08:25:04.317" v="137" actId="20577"/>
          <ac:spMkLst>
            <pc:docMk/>
            <pc:sldMk cId="3380161616" sldId="402"/>
            <ac:spMk id="8" creationId="{3D9E4327-1EBD-4690-92D5-2786DA118ACC}"/>
          </ac:spMkLst>
        </pc:spChg>
        <pc:spChg chg="del">
          <ac:chgData name="Gaia Maria Javier" userId="S::z5338154@ad.unsw.edu.au::a9d22b3e-970d-4e46-b485-d9e0cb3d0204" providerId="AD" clId="Web-{040689EB-23AC-502E-EF5C-1C546B34F680}" dt="2021-02-23T08:26:53.146" v="138"/>
          <ac:spMkLst>
            <pc:docMk/>
            <pc:sldMk cId="3380161616" sldId="402"/>
            <ac:spMk id="11" creationId="{501E5FB4-A592-4545-B4C8-BF4B56759788}"/>
          </ac:spMkLst>
        </pc:spChg>
        <pc:picChg chg="mod">
          <ac:chgData name="Gaia Maria Javier" userId="S::z5338154@ad.unsw.edu.au::a9d22b3e-970d-4e46-b485-d9e0cb3d0204" providerId="AD" clId="Web-{040689EB-23AC-502E-EF5C-1C546B34F680}" dt="2021-02-23T08:18:55.339" v="2" actId="1076"/>
          <ac:picMkLst>
            <pc:docMk/>
            <pc:sldMk cId="3380161616" sldId="402"/>
            <ac:picMk id="3" creationId="{D071BEED-89CC-42A8-8792-2A7C0C727A96}"/>
          </ac:picMkLst>
        </pc:picChg>
      </pc:sldChg>
    </pc:docChg>
  </pc:docChgLst>
  <pc:docChgLst>
    <pc:chgData name="Gaia Maria Javier" userId="a9d22b3e-970d-4e46-b485-d9e0cb3d0204" providerId="ADAL" clId="{D7B477A2-A178-485D-AA5D-D96F55E0FCDD}"/>
    <pc:docChg chg="custSel delSld modSld sldOrd">
      <pc:chgData name="Gaia Maria Javier" userId="a9d22b3e-970d-4e46-b485-d9e0cb3d0204" providerId="ADAL" clId="{D7B477A2-A178-485D-AA5D-D96F55E0FCDD}" dt="2021-02-24T01:22:16.177" v="100" actId="47"/>
      <pc:docMkLst>
        <pc:docMk/>
      </pc:docMkLst>
      <pc:sldChg chg="del">
        <pc:chgData name="Gaia Maria Javier" userId="a9d22b3e-970d-4e46-b485-d9e0cb3d0204" providerId="ADAL" clId="{D7B477A2-A178-485D-AA5D-D96F55E0FCDD}" dt="2021-02-24T01:22:16.177" v="100" actId="47"/>
        <pc:sldMkLst>
          <pc:docMk/>
          <pc:sldMk cId="3380161616" sldId="402"/>
        </pc:sldMkLst>
      </pc:sldChg>
      <pc:sldChg chg="addSp delSp modSp mod">
        <pc:chgData name="Gaia Maria Javier" userId="a9d22b3e-970d-4e46-b485-d9e0cb3d0204" providerId="ADAL" clId="{D7B477A2-A178-485D-AA5D-D96F55E0FCDD}" dt="2021-02-24T01:22:02.697" v="98" actId="1076"/>
        <pc:sldMkLst>
          <pc:docMk/>
          <pc:sldMk cId="2671187417" sldId="413"/>
        </pc:sldMkLst>
        <pc:spChg chg="mod">
          <ac:chgData name="Gaia Maria Javier" userId="a9d22b3e-970d-4e46-b485-d9e0cb3d0204" providerId="ADAL" clId="{D7B477A2-A178-485D-AA5D-D96F55E0FCDD}" dt="2021-02-24T01:16:38.537" v="1"/>
          <ac:spMkLst>
            <pc:docMk/>
            <pc:sldMk cId="2671187417" sldId="413"/>
            <ac:spMk id="2" creationId="{083D7DA0-57EC-4336-9DDB-B20F2940F67B}"/>
          </ac:spMkLst>
        </pc:spChg>
        <pc:spChg chg="mod">
          <ac:chgData name="Gaia Maria Javier" userId="a9d22b3e-970d-4e46-b485-d9e0cb3d0204" providerId="ADAL" clId="{D7B477A2-A178-485D-AA5D-D96F55E0FCDD}" dt="2021-02-24T01:20:55.162" v="92" actId="20577"/>
          <ac:spMkLst>
            <pc:docMk/>
            <pc:sldMk cId="2671187417" sldId="413"/>
            <ac:spMk id="7" creationId="{26C76926-4324-4B0B-BE3E-B7AA953C3DD9}"/>
          </ac:spMkLst>
        </pc:spChg>
        <pc:spChg chg="mod">
          <ac:chgData name="Gaia Maria Javier" userId="a9d22b3e-970d-4e46-b485-d9e0cb3d0204" providerId="ADAL" clId="{D7B477A2-A178-485D-AA5D-D96F55E0FCDD}" dt="2021-02-24T01:21:07.942" v="93" actId="20577"/>
          <ac:spMkLst>
            <pc:docMk/>
            <pc:sldMk cId="2671187417" sldId="413"/>
            <ac:spMk id="9" creationId="{5A666560-CA57-4CA7-BDDF-7E7158F835FA}"/>
          </ac:spMkLst>
        </pc:spChg>
        <pc:spChg chg="mod">
          <ac:chgData name="Gaia Maria Javier" userId="a9d22b3e-970d-4e46-b485-d9e0cb3d0204" providerId="ADAL" clId="{D7B477A2-A178-485D-AA5D-D96F55E0FCDD}" dt="2021-02-24T01:19:13.217" v="57" actId="2711"/>
          <ac:spMkLst>
            <pc:docMk/>
            <pc:sldMk cId="2671187417" sldId="413"/>
            <ac:spMk id="16" creationId="{C1EA1700-B0CD-4F89-9FBE-A33A201EC4BB}"/>
          </ac:spMkLst>
        </pc:spChg>
        <pc:spChg chg="mod">
          <ac:chgData name="Gaia Maria Javier" userId="a9d22b3e-970d-4e46-b485-d9e0cb3d0204" providerId="ADAL" clId="{D7B477A2-A178-485D-AA5D-D96F55E0FCDD}" dt="2021-02-24T01:22:02.697" v="98" actId="1076"/>
          <ac:spMkLst>
            <pc:docMk/>
            <pc:sldMk cId="2671187417" sldId="413"/>
            <ac:spMk id="18" creationId="{CDFCC8DD-DDF9-47B2-AEEA-9E21F72C7717}"/>
          </ac:spMkLst>
        </pc:spChg>
        <pc:spChg chg="mod">
          <ac:chgData name="Gaia Maria Javier" userId="a9d22b3e-970d-4e46-b485-d9e0cb3d0204" providerId="ADAL" clId="{D7B477A2-A178-485D-AA5D-D96F55E0FCDD}" dt="2021-02-24T01:17:35.137" v="13" actId="1076"/>
          <ac:spMkLst>
            <pc:docMk/>
            <pc:sldMk cId="2671187417" sldId="413"/>
            <ac:spMk id="19" creationId="{3F44FC00-4889-4795-9959-A2E29892921F}"/>
          </ac:spMkLst>
        </pc:spChg>
        <pc:picChg chg="del">
          <ac:chgData name="Gaia Maria Javier" userId="a9d22b3e-970d-4e46-b485-d9e0cb3d0204" providerId="ADAL" clId="{D7B477A2-A178-485D-AA5D-D96F55E0FCDD}" dt="2021-02-24T01:17:17.397" v="5" actId="478"/>
          <ac:picMkLst>
            <pc:docMk/>
            <pc:sldMk cId="2671187417" sldId="413"/>
            <ac:picMk id="17" creationId="{A1A415A4-D0DF-4C76-8CE4-A58429E1A515}"/>
          </ac:picMkLst>
        </pc:picChg>
        <pc:picChg chg="add mod">
          <ac:chgData name="Gaia Maria Javier" userId="a9d22b3e-970d-4e46-b485-d9e0cb3d0204" providerId="ADAL" clId="{D7B477A2-A178-485D-AA5D-D96F55E0FCDD}" dt="2021-02-24T01:21:59.247" v="97" actId="1076"/>
          <ac:picMkLst>
            <pc:docMk/>
            <pc:sldMk cId="2671187417" sldId="413"/>
            <ac:picMk id="24" creationId="{4D266649-11F5-4BFD-B64C-824901B67F24}"/>
          </ac:picMkLst>
        </pc:picChg>
      </pc:sldChg>
      <pc:sldChg chg="del ord">
        <pc:chgData name="Gaia Maria Javier" userId="a9d22b3e-970d-4e46-b485-d9e0cb3d0204" providerId="ADAL" clId="{D7B477A2-A178-485D-AA5D-D96F55E0FCDD}" dt="2021-02-24T01:22:12.002" v="99" actId="47"/>
        <pc:sldMkLst>
          <pc:docMk/>
          <pc:sldMk cId="1420688129" sldId="414"/>
        </pc:sldMkLst>
      </pc:sldChg>
    </pc:docChg>
  </pc:docChgLst>
  <pc:docChgLst>
    <pc:chgData name="Priya Dwivedi" userId="S::z3533297@ad.unsw.edu.au::b2b4e799-18e9-41f7-8e7d-1c15d644f247" providerId="AD" clId="Web-{C8DA9449-068E-4199-AF17-DABA37BED4C9}"/>
    <pc:docChg chg="modSld">
      <pc:chgData name="Priya Dwivedi" userId="S::z3533297@ad.unsw.edu.au::b2b4e799-18e9-41f7-8e7d-1c15d644f247" providerId="AD" clId="Web-{C8DA9449-068E-4199-AF17-DABA37BED4C9}" dt="2021-02-23T08:58:10.577" v="23" actId="20577"/>
      <pc:docMkLst>
        <pc:docMk/>
      </pc:docMkLst>
      <pc:sldChg chg="modSp">
        <pc:chgData name="Priya Dwivedi" userId="S::z3533297@ad.unsw.edu.au::b2b4e799-18e9-41f7-8e7d-1c15d644f247" providerId="AD" clId="Web-{C8DA9449-068E-4199-AF17-DABA37BED4C9}" dt="2021-02-23T08:57:48.139" v="18" actId="20577"/>
        <pc:sldMkLst>
          <pc:docMk/>
          <pc:sldMk cId="337619293" sldId="387"/>
        </pc:sldMkLst>
        <pc:spChg chg="mod">
          <ac:chgData name="Priya Dwivedi" userId="S::z3533297@ad.unsw.edu.au::b2b4e799-18e9-41f7-8e7d-1c15d644f247" providerId="AD" clId="Web-{C8DA9449-068E-4199-AF17-DABA37BED4C9}" dt="2021-02-23T08:57:48.139" v="18" actId="20577"/>
          <ac:spMkLst>
            <pc:docMk/>
            <pc:sldMk cId="337619293" sldId="387"/>
            <ac:spMk id="3" creationId="{1F1D5AC8-EE36-47F0-A568-5B4E5AE8000E}"/>
          </ac:spMkLst>
        </pc:spChg>
      </pc:sldChg>
      <pc:sldChg chg="modSp">
        <pc:chgData name="Priya Dwivedi" userId="S::z3533297@ad.unsw.edu.au::b2b4e799-18e9-41f7-8e7d-1c15d644f247" providerId="AD" clId="Web-{C8DA9449-068E-4199-AF17-DABA37BED4C9}" dt="2021-02-23T08:58:10.577" v="23" actId="20577"/>
        <pc:sldMkLst>
          <pc:docMk/>
          <pc:sldMk cId="3380161616" sldId="402"/>
        </pc:sldMkLst>
        <pc:spChg chg="mod">
          <ac:chgData name="Priya Dwivedi" userId="S::z3533297@ad.unsw.edu.au::b2b4e799-18e9-41f7-8e7d-1c15d644f247" providerId="AD" clId="Web-{C8DA9449-068E-4199-AF17-DABA37BED4C9}" dt="2021-02-23T08:58:10.577" v="23" actId="20577"/>
          <ac:spMkLst>
            <pc:docMk/>
            <pc:sldMk cId="3380161616" sldId="402"/>
            <ac:spMk id="2" creationId="{D11E76DA-9AB2-4A82-B47A-F700DB224C6F}"/>
          </ac:spMkLst>
        </pc:spChg>
      </pc:sldChg>
    </pc:docChg>
  </pc:docChgLst>
  <pc:docChgLst>
    <pc:chgData name="Priya Dwivedi" userId="S::z3533297@ad.unsw.edu.au::b2b4e799-18e9-41f7-8e7d-1c15d644f247" providerId="AD" clId="Web-{E602AE9F-4084-0000-8276-C2C69385ED21}"/>
    <pc:docChg chg="modSld">
      <pc:chgData name="Priya Dwivedi" userId="S::z3533297@ad.unsw.edu.au::b2b4e799-18e9-41f7-8e7d-1c15d644f247" providerId="AD" clId="Web-{E602AE9F-4084-0000-8276-C2C69385ED21}" dt="2021-02-23T08:32:33.875" v="0" actId="20577"/>
      <pc:docMkLst>
        <pc:docMk/>
      </pc:docMkLst>
      <pc:sldChg chg="modSp">
        <pc:chgData name="Priya Dwivedi" userId="S::z3533297@ad.unsw.edu.au::b2b4e799-18e9-41f7-8e7d-1c15d644f247" providerId="AD" clId="Web-{E602AE9F-4084-0000-8276-C2C69385ED21}" dt="2021-02-23T08:32:33.875" v="0" actId="20577"/>
        <pc:sldMkLst>
          <pc:docMk/>
          <pc:sldMk cId="3380161616" sldId="402"/>
        </pc:sldMkLst>
        <pc:spChg chg="mod">
          <ac:chgData name="Priya Dwivedi" userId="S::z3533297@ad.unsw.edu.au::b2b4e799-18e9-41f7-8e7d-1c15d644f247" providerId="AD" clId="Web-{E602AE9F-4084-0000-8276-C2C69385ED21}" dt="2021-02-23T08:32:33.875" v="0" actId="20577"/>
          <ac:spMkLst>
            <pc:docMk/>
            <pc:sldMk cId="3380161616" sldId="402"/>
            <ac:spMk id="2" creationId="{D11E76DA-9AB2-4A82-B47A-F700DB224C6F}"/>
          </ac:spMkLst>
        </pc:spChg>
      </pc:sldChg>
    </pc:docChg>
  </pc:docChgLst>
  <pc:docChgLst>
    <pc:chgData name="Sonit Singh" userId="b4d4e167-5b1e-4244-b3e0-a2cbab649a82" providerId="ADAL" clId="{A3DAA055-4E39-4439-8F38-E30829F17973}"/>
    <pc:docChg chg="custSel addSld delSld modSld">
      <pc:chgData name="Sonit Singh" userId="b4d4e167-5b1e-4244-b3e0-a2cbab649a82" providerId="ADAL" clId="{A3DAA055-4E39-4439-8F38-E30829F17973}" dt="2022-07-17T23:24:31.079" v="166" actId="2696"/>
      <pc:docMkLst>
        <pc:docMk/>
      </pc:docMkLst>
      <pc:sldChg chg="modSp mod">
        <pc:chgData name="Sonit Singh" userId="b4d4e167-5b1e-4244-b3e0-a2cbab649a82" providerId="ADAL" clId="{A3DAA055-4E39-4439-8F38-E30829F17973}" dt="2022-07-17T23:22:32.147" v="135" actId="20577"/>
        <pc:sldMkLst>
          <pc:docMk/>
          <pc:sldMk cId="951297483" sldId="256"/>
        </pc:sldMkLst>
        <pc:spChg chg="mod">
          <ac:chgData name="Sonit Singh" userId="b4d4e167-5b1e-4244-b3e0-a2cbab649a82" providerId="ADAL" clId="{A3DAA055-4E39-4439-8F38-E30829F17973}" dt="2022-07-17T23:22:32.147" v="135" actId="20577"/>
          <ac:spMkLst>
            <pc:docMk/>
            <pc:sldMk cId="951297483" sldId="256"/>
            <ac:spMk id="2" creationId="{9A77947E-BBAB-4524-8384-8E7EF81D8F3C}"/>
          </ac:spMkLst>
        </pc:spChg>
      </pc:sldChg>
      <pc:sldChg chg="del mod modShow">
        <pc:chgData name="Sonit Singh" userId="b4d4e167-5b1e-4244-b3e0-a2cbab649a82" providerId="ADAL" clId="{A3DAA055-4E39-4439-8F38-E30829F17973}" dt="2022-07-17T23:23:22.023" v="159" actId="2696"/>
        <pc:sldMkLst>
          <pc:docMk/>
          <pc:sldMk cId="3460738272" sldId="441"/>
        </pc:sldMkLst>
      </pc:sldChg>
      <pc:sldChg chg="del mod modShow">
        <pc:chgData name="Sonit Singh" userId="b4d4e167-5b1e-4244-b3e0-a2cbab649a82" providerId="ADAL" clId="{A3DAA055-4E39-4439-8F38-E30829F17973}" dt="2022-07-17T23:24:18.017" v="163" actId="2696"/>
        <pc:sldMkLst>
          <pc:docMk/>
          <pc:sldMk cId="2197004727" sldId="442"/>
        </pc:sldMkLst>
      </pc:sldChg>
      <pc:sldChg chg="del mod modShow">
        <pc:chgData name="Sonit Singh" userId="b4d4e167-5b1e-4244-b3e0-a2cbab649a82" providerId="ADAL" clId="{A3DAA055-4E39-4439-8F38-E30829F17973}" dt="2022-07-17T23:24:22.795" v="164" actId="2696"/>
        <pc:sldMkLst>
          <pc:docMk/>
          <pc:sldMk cId="381427786" sldId="443"/>
        </pc:sldMkLst>
      </pc:sldChg>
      <pc:sldChg chg="del mod modShow">
        <pc:chgData name="Sonit Singh" userId="b4d4e167-5b1e-4244-b3e0-a2cbab649a82" providerId="ADAL" clId="{A3DAA055-4E39-4439-8F38-E30829F17973}" dt="2022-07-17T23:23:50.398" v="161" actId="2696"/>
        <pc:sldMkLst>
          <pc:docMk/>
          <pc:sldMk cId="891243623" sldId="444"/>
        </pc:sldMkLst>
      </pc:sldChg>
      <pc:sldChg chg="del mod modShow">
        <pc:chgData name="Sonit Singh" userId="b4d4e167-5b1e-4244-b3e0-a2cbab649a82" providerId="ADAL" clId="{A3DAA055-4E39-4439-8F38-E30829F17973}" dt="2022-07-17T23:23:53.092" v="162" actId="2696"/>
        <pc:sldMkLst>
          <pc:docMk/>
          <pc:sldMk cId="4038195197" sldId="445"/>
        </pc:sldMkLst>
      </pc:sldChg>
      <pc:sldChg chg="del mod modShow">
        <pc:chgData name="Sonit Singh" userId="b4d4e167-5b1e-4244-b3e0-a2cbab649a82" providerId="ADAL" clId="{A3DAA055-4E39-4439-8F38-E30829F17973}" dt="2022-07-17T23:23:47.520" v="160" actId="2696"/>
        <pc:sldMkLst>
          <pc:docMk/>
          <pc:sldMk cId="1699453228" sldId="446"/>
        </pc:sldMkLst>
      </pc:sldChg>
      <pc:sldChg chg="modSp mod">
        <pc:chgData name="Sonit Singh" userId="b4d4e167-5b1e-4244-b3e0-a2cbab649a82" providerId="ADAL" clId="{A3DAA055-4E39-4439-8F38-E30829F17973}" dt="2022-07-17T23:22:51.509" v="158" actId="20577"/>
        <pc:sldMkLst>
          <pc:docMk/>
          <pc:sldMk cId="395896547" sldId="450"/>
        </pc:sldMkLst>
        <pc:spChg chg="mod">
          <ac:chgData name="Sonit Singh" userId="b4d4e167-5b1e-4244-b3e0-a2cbab649a82" providerId="ADAL" clId="{A3DAA055-4E39-4439-8F38-E30829F17973}" dt="2022-07-17T23:22:51.509" v="158" actId="20577"/>
          <ac:spMkLst>
            <pc:docMk/>
            <pc:sldMk cId="395896547" sldId="450"/>
            <ac:spMk id="2" creationId="{BB8BD3DB-2800-474E-B242-188D333C5259}"/>
          </ac:spMkLst>
        </pc:spChg>
      </pc:sldChg>
      <pc:sldChg chg="del mod modShow">
        <pc:chgData name="Sonit Singh" userId="b4d4e167-5b1e-4244-b3e0-a2cbab649a82" providerId="ADAL" clId="{A3DAA055-4E39-4439-8F38-E30829F17973}" dt="2022-07-17T23:24:31.079" v="166" actId="2696"/>
        <pc:sldMkLst>
          <pc:docMk/>
          <pc:sldMk cId="1981110517" sldId="451"/>
        </pc:sldMkLst>
      </pc:sldChg>
      <pc:sldChg chg="del mod modShow">
        <pc:chgData name="Sonit Singh" userId="b4d4e167-5b1e-4244-b3e0-a2cbab649a82" providerId="ADAL" clId="{A3DAA055-4E39-4439-8F38-E30829F17973}" dt="2022-07-17T23:24:25.139" v="165" actId="2696"/>
        <pc:sldMkLst>
          <pc:docMk/>
          <pc:sldMk cId="1632463079" sldId="456"/>
        </pc:sldMkLst>
      </pc:sldChg>
      <pc:sldChg chg="del">
        <pc:chgData name="Sonit Singh" userId="b4d4e167-5b1e-4244-b3e0-a2cbab649a82" providerId="ADAL" clId="{A3DAA055-4E39-4439-8F38-E30829F17973}" dt="2022-07-14T03:32:09.874" v="1" actId="2696"/>
        <pc:sldMkLst>
          <pc:docMk/>
          <pc:sldMk cId="3972331589" sldId="457"/>
        </pc:sldMkLst>
      </pc:sldChg>
      <pc:sldChg chg="del">
        <pc:chgData name="Sonit Singh" userId="b4d4e167-5b1e-4244-b3e0-a2cbab649a82" providerId="ADAL" clId="{A3DAA055-4E39-4439-8F38-E30829F17973}" dt="2022-07-04T23:32:23.921" v="0" actId="2696"/>
        <pc:sldMkLst>
          <pc:docMk/>
          <pc:sldMk cId="3202557048" sldId="506"/>
        </pc:sldMkLst>
      </pc:sldChg>
      <pc:sldChg chg="addSp delSp modSp add mod">
        <pc:chgData name="Sonit Singh" userId="b4d4e167-5b1e-4244-b3e0-a2cbab649a82" providerId="ADAL" clId="{A3DAA055-4E39-4439-8F38-E30829F17973}" dt="2022-07-14T04:11:17.581" v="108" actId="20577"/>
        <pc:sldMkLst>
          <pc:docMk/>
          <pc:sldMk cId="3502121873" sldId="521"/>
        </pc:sldMkLst>
        <pc:spChg chg="mod">
          <ac:chgData name="Sonit Singh" userId="b4d4e167-5b1e-4244-b3e0-a2cbab649a82" providerId="ADAL" clId="{A3DAA055-4E39-4439-8F38-E30829F17973}" dt="2022-07-14T04:07:27.584" v="93" actId="20577"/>
          <ac:spMkLst>
            <pc:docMk/>
            <pc:sldMk cId="3502121873" sldId="521"/>
            <ac:spMk id="3" creationId="{EBA6A083-F8EB-4655-A043-4DF05CAA217D}"/>
          </ac:spMkLst>
        </pc:spChg>
        <pc:spChg chg="mod">
          <ac:chgData name="Sonit Singh" userId="b4d4e167-5b1e-4244-b3e0-a2cbab649a82" providerId="ADAL" clId="{A3DAA055-4E39-4439-8F38-E30829F17973}" dt="2022-07-14T04:11:17.581" v="108" actId="20577"/>
          <ac:spMkLst>
            <pc:docMk/>
            <pc:sldMk cId="3502121873" sldId="521"/>
            <ac:spMk id="5" creationId="{CE30B450-4552-44A4-9AD2-887C4C978AC3}"/>
          </ac:spMkLst>
        </pc:spChg>
        <pc:picChg chg="add mod">
          <ac:chgData name="Sonit Singh" userId="b4d4e167-5b1e-4244-b3e0-a2cbab649a82" providerId="ADAL" clId="{A3DAA055-4E39-4439-8F38-E30829F17973}" dt="2022-07-14T04:07:49.876" v="98" actId="962"/>
          <ac:picMkLst>
            <pc:docMk/>
            <pc:sldMk cId="3502121873" sldId="521"/>
            <ac:picMk id="7" creationId="{D915BA3F-ED59-BF1F-BA24-ECA64575582A}"/>
          </ac:picMkLst>
        </pc:picChg>
        <pc:picChg chg="del">
          <ac:chgData name="Sonit Singh" userId="b4d4e167-5b1e-4244-b3e0-a2cbab649a82" providerId="ADAL" clId="{A3DAA055-4E39-4439-8F38-E30829F17973}" dt="2022-07-14T04:07:02.787" v="13" actId="478"/>
          <ac:picMkLst>
            <pc:docMk/>
            <pc:sldMk cId="3502121873" sldId="521"/>
            <ac:picMk id="8" creationId="{992653DE-2B0F-41DB-8068-2BC6C33C3E23}"/>
          </ac:picMkLst>
        </pc:picChg>
        <pc:picChg chg="del">
          <ac:chgData name="Sonit Singh" userId="b4d4e167-5b1e-4244-b3e0-a2cbab649a82" providerId="ADAL" clId="{A3DAA055-4E39-4439-8F38-E30829F17973}" dt="2022-07-14T04:07:01.027" v="12" actId="478"/>
          <ac:picMkLst>
            <pc:docMk/>
            <pc:sldMk cId="3502121873" sldId="521"/>
            <ac:picMk id="9" creationId="{C138E49C-A483-4F99-B0B6-57E8F9003857}"/>
          </ac:picMkLst>
        </pc:picChg>
      </pc:sldChg>
    </pc:docChg>
  </pc:docChgLst>
  <pc:docChgLst>
    <pc:chgData name="Priya Dwivedi" userId="S::z3533297@ad.unsw.edu.au::b2b4e799-18e9-41f7-8e7d-1c15d644f247" providerId="AD" clId="Web-{BA9194D0-DC61-A7E7-556B-AD9EBE07CE07}"/>
    <pc:docChg chg="modSld">
      <pc:chgData name="Priya Dwivedi" userId="S::z3533297@ad.unsw.edu.au::b2b4e799-18e9-41f7-8e7d-1c15d644f247" providerId="AD" clId="Web-{BA9194D0-DC61-A7E7-556B-AD9EBE07CE07}" dt="2021-02-23T04:50:32.814" v="215"/>
      <pc:docMkLst>
        <pc:docMk/>
      </pc:docMkLst>
      <pc:sldChg chg="modSp">
        <pc:chgData name="Priya Dwivedi" userId="S::z3533297@ad.unsw.edu.au::b2b4e799-18e9-41f7-8e7d-1c15d644f247" providerId="AD" clId="Web-{BA9194D0-DC61-A7E7-556B-AD9EBE07CE07}" dt="2021-02-23T04:22:54.863" v="1" actId="20577"/>
        <pc:sldMkLst>
          <pc:docMk/>
          <pc:sldMk cId="2329019546" sldId="389"/>
        </pc:sldMkLst>
        <pc:spChg chg="mod">
          <ac:chgData name="Priya Dwivedi" userId="S::z3533297@ad.unsw.edu.au::b2b4e799-18e9-41f7-8e7d-1c15d644f247" providerId="AD" clId="Web-{BA9194D0-DC61-A7E7-556B-AD9EBE07CE07}" dt="2021-02-23T04:22:54.863" v="1" actId="20577"/>
          <ac:spMkLst>
            <pc:docMk/>
            <pc:sldMk cId="2329019546" sldId="389"/>
            <ac:spMk id="3" creationId="{A14487EE-A609-4231-A273-65EF22175073}"/>
          </ac:spMkLst>
        </pc:spChg>
      </pc:sldChg>
      <pc:sldChg chg="addSp delSp modSp">
        <pc:chgData name="Priya Dwivedi" userId="S::z3533297@ad.unsw.edu.au::b2b4e799-18e9-41f7-8e7d-1c15d644f247" providerId="AD" clId="Web-{BA9194D0-DC61-A7E7-556B-AD9EBE07CE07}" dt="2021-02-23T04:50:25.032" v="214"/>
        <pc:sldMkLst>
          <pc:docMk/>
          <pc:sldMk cId="1018659107" sldId="391"/>
        </pc:sldMkLst>
        <pc:spChg chg="mod">
          <ac:chgData name="Priya Dwivedi" userId="S::z3533297@ad.unsw.edu.au::b2b4e799-18e9-41f7-8e7d-1c15d644f247" providerId="AD" clId="Web-{BA9194D0-DC61-A7E7-556B-AD9EBE07CE07}" dt="2021-02-23T04:27:21.946" v="3"/>
          <ac:spMkLst>
            <pc:docMk/>
            <pc:sldMk cId="1018659107" sldId="391"/>
            <ac:spMk id="2" creationId="{D11E76DA-9AB2-4A82-B47A-F700DB224C6F}"/>
          </ac:spMkLst>
        </pc:spChg>
        <pc:spChg chg="del mod">
          <ac:chgData name="Priya Dwivedi" userId="S::z3533297@ad.unsw.edu.au::b2b4e799-18e9-41f7-8e7d-1c15d644f247" providerId="AD" clId="Web-{BA9194D0-DC61-A7E7-556B-AD9EBE07CE07}" dt="2021-02-23T04:34:49.751" v="112"/>
          <ac:spMkLst>
            <pc:docMk/>
            <pc:sldMk cId="1018659107" sldId="391"/>
            <ac:spMk id="5" creationId="{291F14B8-7D91-F543-81DF-9A83365992E6}"/>
          </ac:spMkLst>
        </pc:spChg>
        <pc:spChg chg="del">
          <ac:chgData name="Priya Dwivedi" userId="S::z3533297@ad.unsw.edu.au::b2b4e799-18e9-41f7-8e7d-1c15d644f247" providerId="AD" clId="Web-{BA9194D0-DC61-A7E7-556B-AD9EBE07CE07}" dt="2021-02-23T04:34:51.126" v="113"/>
          <ac:spMkLst>
            <pc:docMk/>
            <pc:sldMk cId="1018659107" sldId="391"/>
            <ac:spMk id="6" creationId="{DA865A3D-3AD2-B04D-9683-D990D965F656}"/>
          </ac:spMkLst>
        </pc:spChg>
        <pc:spChg chg="add del mod">
          <ac:chgData name="Priya Dwivedi" userId="S::z3533297@ad.unsw.edu.au::b2b4e799-18e9-41f7-8e7d-1c15d644f247" providerId="AD" clId="Web-{BA9194D0-DC61-A7E7-556B-AD9EBE07CE07}" dt="2021-02-23T04:29:00.901" v="9"/>
          <ac:spMkLst>
            <pc:docMk/>
            <pc:sldMk cId="1018659107" sldId="391"/>
            <ac:spMk id="7" creationId="{875C2A7A-B6BA-4357-8926-A67A83005276}"/>
          </ac:spMkLst>
        </pc:spChg>
        <pc:spChg chg="del">
          <ac:chgData name="Priya Dwivedi" userId="S::z3533297@ad.unsw.edu.au::b2b4e799-18e9-41f7-8e7d-1c15d644f247" providerId="AD" clId="Web-{BA9194D0-DC61-A7E7-556B-AD9EBE07CE07}" dt="2021-02-23T04:28:46.963" v="4"/>
          <ac:spMkLst>
            <pc:docMk/>
            <pc:sldMk cId="1018659107" sldId="391"/>
            <ac:spMk id="10" creationId="{1654F972-02AC-8946-8C22-BB48E61FEA28}"/>
          </ac:spMkLst>
        </pc:spChg>
        <pc:spChg chg="del">
          <ac:chgData name="Priya Dwivedi" userId="S::z3533297@ad.unsw.edu.au::b2b4e799-18e9-41f7-8e7d-1c15d644f247" providerId="AD" clId="Web-{BA9194D0-DC61-A7E7-556B-AD9EBE07CE07}" dt="2021-02-23T04:50:25.032" v="214"/>
          <ac:spMkLst>
            <pc:docMk/>
            <pc:sldMk cId="1018659107" sldId="391"/>
            <ac:spMk id="11" creationId="{501E5FB4-A592-4545-B4C8-BF4B56759788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39:54.037" v="143" actId="20577"/>
          <ac:spMkLst>
            <pc:docMk/>
            <pc:sldMk cId="1018659107" sldId="391"/>
            <ac:spMk id="12" creationId="{493B342E-3951-4515-8125-F01259A5EF14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39:39.912" v="140" actId="1076"/>
          <ac:spMkLst>
            <pc:docMk/>
            <pc:sldMk cId="1018659107" sldId="391"/>
            <ac:spMk id="20" creationId="{A5AB5642-182C-4FB0-9011-8FAB4F4BC1F1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48:01.546" v="213" actId="1076"/>
          <ac:spMkLst>
            <pc:docMk/>
            <pc:sldMk cId="1018659107" sldId="391"/>
            <ac:spMk id="21" creationId="{30679FAE-7A02-48E1-BEF9-565FEFDB13ED}"/>
          </ac:spMkLst>
        </pc:spChg>
        <pc:picChg chg="add del mod ord">
          <ac:chgData name="Priya Dwivedi" userId="S::z3533297@ad.unsw.edu.au::b2b4e799-18e9-41f7-8e7d-1c15d644f247" providerId="AD" clId="Web-{BA9194D0-DC61-A7E7-556B-AD9EBE07CE07}" dt="2021-02-23T04:29:35.886" v="13"/>
          <ac:picMkLst>
            <pc:docMk/>
            <pc:sldMk cId="1018659107" sldId="391"/>
            <ac:picMk id="8" creationId="{4B853084-C048-4628-94AB-AFE87F2CFB0E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37.266" v="107" actId="1076"/>
          <ac:picMkLst>
            <pc:docMk/>
            <pc:sldMk cId="1018659107" sldId="391"/>
            <ac:picMk id="13" creationId="{AFCB63E6-D3EB-4D89-A3C0-F416189FC863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38.422" v="108" actId="1076"/>
          <ac:picMkLst>
            <pc:docMk/>
            <pc:sldMk cId="1018659107" sldId="391"/>
            <ac:picMk id="14" creationId="{C3F9B0CB-62F2-424C-9DE2-3EDC67903CB2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39.672" v="109" actId="1076"/>
          <ac:picMkLst>
            <pc:docMk/>
            <pc:sldMk cId="1018659107" sldId="391"/>
            <ac:picMk id="15" creationId="{FCF04EE5-C9A6-44F3-9D7F-844317C81E8A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40.766" v="110" actId="1076"/>
          <ac:picMkLst>
            <pc:docMk/>
            <pc:sldMk cId="1018659107" sldId="391"/>
            <ac:picMk id="16" creationId="{B4DC4E87-2E6C-4F40-92FC-80ADA047F5F3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35.657" v="106" actId="1076"/>
          <ac:picMkLst>
            <pc:docMk/>
            <pc:sldMk cId="1018659107" sldId="391"/>
            <ac:picMk id="17" creationId="{C3679382-371D-4B53-A8B4-B5CFDA088ADB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9:42.865" v="141" actId="1076"/>
          <ac:picMkLst>
            <pc:docMk/>
            <pc:sldMk cId="1018659107" sldId="391"/>
            <ac:picMk id="18" creationId="{33A5E4F0-D2AC-420E-AB4D-21CE37AE1F22}"/>
          </ac:picMkLst>
        </pc:picChg>
        <pc:picChg chg="add del mod">
          <ac:chgData name="Priya Dwivedi" userId="S::z3533297@ad.unsw.edu.au::b2b4e799-18e9-41f7-8e7d-1c15d644f247" providerId="AD" clId="Web-{BA9194D0-DC61-A7E7-556B-AD9EBE07CE07}" dt="2021-02-23T04:35:30.626" v="122"/>
          <ac:picMkLst>
            <pc:docMk/>
            <pc:sldMk cId="1018659107" sldId="391"/>
            <ac:picMk id="19" creationId="{D98E89CC-3C18-4D4A-9E8A-AE2C3EAD30AF}"/>
          </ac:picMkLst>
        </pc:picChg>
      </pc:sldChg>
      <pc:sldChg chg="addSp delSp modSp">
        <pc:chgData name="Priya Dwivedi" userId="S::z3533297@ad.unsw.edu.au::b2b4e799-18e9-41f7-8e7d-1c15d644f247" providerId="AD" clId="Web-{BA9194D0-DC61-A7E7-556B-AD9EBE07CE07}" dt="2021-02-23T04:50:32.814" v="215"/>
        <pc:sldMkLst>
          <pc:docMk/>
          <pc:sldMk cId="528856767" sldId="400"/>
        </pc:sldMkLst>
        <pc:spChg chg="mod">
          <ac:chgData name="Priya Dwivedi" userId="S::z3533297@ad.unsw.edu.au::b2b4e799-18e9-41f7-8e7d-1c15d644f247" providerId="AD" clId="Web-{BA9194D0-DC61-A7E7-556B-AD9EBE07CE07}" dt="2021-02-23T04:43:26.947" v="161"/>
          <ac:spMkLst>
            <pc:docMk/>
            <pc:sldMk cId="528856767" sldId="400"/>
            <ac:spMk id="2" creationId="{D11E76DA-9AB2-4A82-B47A-F700DB224C6F}"/>
          </ac:spMkLst>
        </pc:spChg>
        <pc:spChg chg="del">
          <ac:chgData name="Priya Dwivedi" userId="S::z3533297@ad.unsw.edu.au::b2b4e799-18e9-41f7-8e7d-1c15d644f247" providerId="AD" clId="Web-{BA9194D0-DC61-A7E7-556B-AD9EBE07CE07}" dt="2021-02-23T04:43:40.088" v="162"/>
          <ac:spMkLst>
            <pc:docMk/>
            <pc:sldMk cId="528856767" sldId="400"/>
            <ac:spMk id="5" creationId="{291F14B8-7D91-F543-81DF-9A83365992E6}"/>
          </ac:spMkLst>
        </pc:spChg>
        <pc:spChg chg="del">
          <ac:chgData name="Priya Dwivedi" userId="S::z3533297@ad.unsw.edu.au::b2b4e799-18e9-41f7-8e7d-1c15d644f247" providerId="AD" clId="Web-{BA9194D0-DC61-A7E7-556B-AD9EBE07CE07}" dt="2021-02-23T04:43:40.775" v="163"/>
          <ac:spMkLst>
            <pc:docMk/>
            <pc:sldMk cId="528856767" sldId="400"/>
            <ac:spMk id="6" creationId="{DA865A3D-3AD2-B04D-9683-D990D965F656}"/>
          </ac:spMkLst>
        </pc:spChg>
        <pc:spChg chg="add del mod">
          <ac:chgData name="Priya Dwivedi" userId="S::z3533297@ad.unsw.edu.au::b2b4e799-18e9-41f7-8e7d-1c15d644f247" providerId="AD" clId="Web-{BA9194D0-DC61-A7E7-556B-AD9EBE07CE07}" dt="2021-02-23T04:45:47.762" v="191"/>
          <ac:spMkLst>
            <pc:docMk/>
            <pc:sldMk cId="528856767" sldId="400"/>
            <ac:spMk id="7" creationId="{CBD70C49-02AB-4436-8BA5-3CAAD1C855FB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46:17.731" v="200" actId="1076"/>
          <ac:spMkLst>
            <pc:docMk/>
            <pc:sldMk cId="528856767" sldId="400"/>
            <ac:spMk id="8" creationId="{B1DE6184-803D-46C0-B3A2-A4A817807AA2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47:34.701" v="212" actId="1076"/>
          <ac:spMkLst>
            <pc:docMk/>
            <pc:sldMk cId="528856767" sldId="400"/>
            <ac:spMk id="9" creationId="{65104B20-CD90-4948-A0B9-5EFED5316423}"/>
          </ac:spMkLst>
        </pc:spChg>
        <pc:spChg chg="mod">
          <ac:chgData name="Priya Dwivedi" userId="S::z3533297@ad.unsw.edu.au::b2b4e799-18e9-41f7-8e7d-1c15d644f247" providerId="AD" clId="Web-{BA9194D0-DC61-A7E7-556B-AD9EBE07CE07}" dt="2021-02-23T04:45:08.511" v="181" actId="20577"/>
          <ac:spMkLst>
            <pc:docMk/>
            <pc:sldMk cId="528856767" sldId="400"/>
            <ac:spMk id="10" creationId="{1654F972-02AC-8946-8C22-BB48E61FEA28}"/>
          </ac:spMkLst>
        </pc:spChg>
        <pc:spChg chg="del">
          <ac:chgData name="Priya Dwivedi" userId="S::z3533297@ad.unsw.edu.au::b2b4e799-18e9-41f7-8e7d-1c15d644f247" providerId="AD" clId="Web-{BA9194D0-DC61-A7E7-556B-AD9EBE07CE07}" dt="2021-02-23T04:50:32.814" v="215"/>
          <ac:spMkLst>
            <pc:docMk/>
            <pc:sldMk cId="528856767" sldId="400"/>
            <ac:spMk id="11" creationId="{501E5FB4-A592-4545-B4C8-BF4B56759788}"/>
          </ac:spMkLst>
        </pc:spChg>
        <pc:picChg chg="add mod">
          <ac:chgData name="Priya Dwivedi" userId="S::z3533297@ad.unsw.edu.au::b2b4e799-18e9-41f7-8e7d-1c15d644f247" providerId="AD" clId="Web-{BA9194D0-DC61-A7E7-556B-AD9EBE07CE07}" dt="2021-02-23T04:45:33.840" v="187" actId="1076"/>
          <ac:picMkLst>
            <pc:docMk/>
            <pc:sldMk cId="528856767" sldId="400"/>
            <ac:picMk id="3" creationId="{955DE7F8-8CB0-4E35-8363-FC9C6F022B3B}"/>
          </ac:picMkLst>
        </pc:picChg>
      </pc:sldChg>
    </pc:docChg>
  </pc:docChgLst>
  <pc:docChgLst>
    <pc:chgData name="Gaia Maria Javier" userId="a9d22b3e-970d-4e46-b485-d9e0cb3d0204" providerId="ADAL" clId="{3E0A7DEF-29FB-40D4-A41A-242D0494F0C0}"/>
    <pc:docChg chg="custSel modSld">
      <pc:chgData name="Gaia Maria Javier" userId="a9d22b3e-970d-4e46-b485-d9e0cb3d0204" providerId="ADAL" clId="{3E0A7DEF-29FB-40D4-A41A-242D0494F0C0}" dt="2021-02-23T08:01:55.544" v="9" actId="1076"/>
      <pc:docMkLst>
        <pc:docMk/>
      </pc:docMkLst>
      <pc:sldChg chg="addSp delSp modSp mod">
        <pc:chgData name="Gaia Maria Javier" userId="a9d22b3e-970d-4e46-b485-d9e0cb3d0204" providerId="ADAL" clId="{3E0A7DEF-29FB-40D4-A41A-242D0494F0C0}" dt="2021-02-23T08:01:55.544" v="9" actId="1076"/>
        <pc:sldMkLst>
          <pc:docMk/>
          <pc:sldMk cId="3380161616" sldId="402"/>
        </pc:sldMkLst>
        <pc:spChg chg="add del mod">
          <ac:chgData name="Gaia Maria Javier" userId="a9d22b3e-970d-4e46-b485-d9e0cb3d0204" providerId="ADAL" clId="{3E0A7DEF-29FB-40D4-A41A-242D0494F0C0}" dt="2021-02-23T08:00:30.500" v="1" actId="478"/>
          <ac:spMkLst>
            <pc:docMk/>
            <pc:sldMk cId="3380161616" sldId="402"/>
            <ac:spMk id="5" creationId="{2595C43B-AE8E-41A9-9560-38FFED2E4051}"/>
          </ac:spMkLst>
        </pc:spChg>
        <pc:spChg chg="add mod">
          <ac:chgData name="Gaia Maria Javier" userId="a9d22b3e-970d-4e46-b485-d9e0cb3d0204" providerId="ADAL" clId="{3E0A7DEF-29FB-40D4-A41A-242D0494F0C0}" dt="2021-02-23T08:00:31.671" v="2"/>
          <ac:spMkLst>
            <pc:docMk/>
            <pc:sldMk cId="3380161616" sldId="402"/>
            <ac:spMk id="8" creationId="{3D9E4327-1EBD-4690-92D5-2786DA118ACC}"/>
          </ac:spMkLst>
        </pc:spChg>
        <pc:spChg chg="del">
          <ac:chgData name="Gaia Maria Javier" userId="a9d22b3e-970d-4e46-b485-d9e0cb3d0204" providerId="ADAL" clId="{3E0A7DEF-29FB-40D4-A41A-242D0494F0C0}" dt="2021-02-23T08:00:27.291" v="0" actId="478"/>
          <ac:spMkLst>
            <pc:docMk/>
            <pc:sldMk cId="3380161616" sldId="402"/>
            <ac:spMk id="9" creationId="{013E98A0-3AB1-42DE-BBC0-25D248C5A32C}"/>
          </ac:spMkLst>
        </pc:spChg>
        <pc:spChg chg="add mod">
          <ac:chgData name="Gaia Maria Javier" userId="a9d22b3e-970d-4e46-b485-d9e0cb3d0204" providerId="ADAL" clId="{3E0A7DEF-29FB-40D4-A41A-242D0494F0C0}" dt="2021-02-23T08:01:55.544" v="9" actId="1076"/>
          <ac:spMkLst>
            <pc:docMk/>
            <pc:sldMk cId="3380161616" sldId="402"/>
            <ac:spMk id="12" creationId="{3D8489D3-81E1-4A89-99F1-B4116D60B32A}"/>
          </ac:spMkLst>
        </pc:spChg>
        <pc:picChg chg="add mod">
          <ac:chgData name="Gaia Maria Javier" userId="a9d22b3e-970d-4e46-b485-d9e0cb3d0204" providerId="ADAL" clId="{3E0A7DEF-29FB-40D4-A41A-242D0494F0C0}" dt="2021-02-23T08:01:32.583" v="8" actId="1076"/>
          <ac:picMkLst>
            <pc:docMk/>
            <pc:sldMk cId="3380161616" sldId="402"/>
            <ac:picMk id="10" creationId="{BE053CE1-2FE0-469C-B6C0-9866D2B4B9CD}"/>
          </ac:picMkLst>
        </pc:picChg>
      </pc:sldChg>
    </pc:docChg>
  </pc:docChgLst>
  <pc:docChgLst>
    <pc:chgData name="Priya Dwivedi" userId="S::z3533297@ad.unsw.edu.au::b2b4e799-18e9-41f7-8e7d-1c15d644f247" providerId="AD" clId="Web-{B2818416-D64B-42FD-B34A-6F29723AB218}"/>
    <pc:docChg chg="modSld">
      <pc:chgData name="Priya Dwivedi" userId="S::z3533297@ad.unsw.edu.au::b2b4e799-18e9-41f7-8e7d-1c15d644f247" providerId="AD" clId="Web-{B2818416-D64B-42FD-B34A-6F29723AB218}" dt="2021-02-23T23:14:23.989" v="1"/>
      <pc:docMkLst>
        <pc:docMk/>
      </pc:docMkLst>
      <pc:sldChg chg="modSp">
        <pc:chgData name="Priya Dwivedi" userId="S::z3533297@ad.unsw.edu.au::b2b4e799-18e9-41f7-8e7d-1c15d644f247" providerId="AD" clId="Web-{B2818416-D64B-42FD-B34A-6F29723AB218}" dt="2021-02-23T23:14:23.989" v="1"/>
        <pc:sldMkLst>
          <pc:docMk/>
          <pc:sldMk cId="1898782950" sldId="409"/>
        </pc:sldMkLst>
        <pc:spChg chg="mod">
          <ac:chgData name="Priya Dwivedi" userId="S::z3533297@ad.unsw.edu.au::b2b4e799-18e9-41f7-8e7d-1c15d644f247" providerId="AD" clId="Web-{B2818416-D64B-42FD-B34A-6F29723AB218}" dt="2021-02-23T23:14:23.989" v="1"/>
          <ac:spMkLst>
            <pc:docMk/>
            <pc:sldMk cId="1898782950" sldId="409"/>
            <ac:spMk id="2" creationId="{083D7DA0-57EC-4336-9DDB-B20F2940F67B}"/>
          </ac:spMkLst>
        </pc:spChg>
      </pc:sldChg>
      <pc:sldChg chg="modSp">
        <pc:chgData name="Priya Dwivedi" userId="S::z3533297@ad.unsw.edu.au::b2b4e799-18e9-41f7-8e7d-1c15d644f247" providerId="AD" clId="Web-{B2818416-D64B-42FD-B34A-6F29723AB218}" dt="2021-02-23T23:14:14.520" v="0" actId="20577"/>
        <pc:sldMkLst>
          <pc:docMk/>
          <pc:sldMk cId="3628361540" sldId="410"/>
        </pc:sldMkLst>
        <pc:spChg chg="mod">
          <ac:chgData name="Priya Dwivedi" userId="S::z3533297@ad.unsw.edu.au::b2b4e799-18e9-41f7-8e7d-1c15d644f247" providerId="AD" clId="Web-{B2818416-D64B-42FD-B34A-6F29723AB218}" dt="2021-02-23T23:14:14.520" v="0" actId="20577"/>
          <ac:spMkLst>
            <pc:docMk/>
            <pc:sldMk cId="3628361540" sldId="410"/>
            <ac:spMk id="2" creationId="{083D7DA0-57EC-4336-9DDB-B20F2940F67B}"/>
          </ac:spMkLst>
        </pc:spChg>
      </pc:sldChg>
    </pc:docChg>
  </pc:docChgLst>
  <pc:docChgLst>
    <pc:chgData name="Priya Dwivedi" userId="b2b4e799-18e9-41f7-8e7d-1c15d644f247" providerId="ADAL" clId="{B67477E6-7AD8-4A83-B01A-488AE313CD8B}"/>
    <pc:docChg chg="undo custSel addSld delSld modSld modShowInfo">
      <pc:chgData name="Priya Dwivedi" userId="b2b4e799-18e9-41f7-8e7d-1c15d644f247" providerId="ADAL" clId="{B67477E6-7AD8-4A83-B01A-488AE313CD8B}" dt="2021-02-24T02:36:14.235" v="126" actId="2744"/>
      <pc:docMkLst>
        <pc:docMk/>
      </pc:docMkLst>
      <pc:sldChg chg="del">
        <pc:chgData name="Priya Dwivedi" userId="b2b4e799-18e9-41f7-8e7d-1c15d644f247" providerId="ADAL" clId="{B67477E6-7AD8-4A83-B01A-488AE313CD8B}" dt="2021-02-24T02:05:58.033" v="39" actId="47"/>
        <pc:sldMkLst>
          <pc:docMk/>
          <pc:sldMk cId="263607576" sldId="262"/>
        </pc:sldMkLst>
      </pc:sldChg>
      <pc:sldChg chg="modSp mod">
        <pc:chgData name="Priya Dwivedi" userId="b2b4e799-18e9-41f7-8e7d-1c15d644f247" providerId="ADAL" clId="{B67477E6-7AD8-4A83-B01A-488AE313CD8B}" dt="2021-02-24T02:15:26.850" v="51" actId="2085"/>
        <pc:sldMkLst>
          <pc:docMk/>
          <pc:sldMk cId="337619293" sldId="387"/>
        </pc:sldMkLst>
        <pc:spChg chg="mod">
          <ac:chgData name="Priya Dwivedi" userId="b2b4e799-18e9-41f7-8e7d-1c15d644f247" providerId="ADAL" clId="{B67477E6-7AD8-4A83-B01A-488AE313CD8B}" dt="2021-02-24T02:15:26.850" v="51" actId="2085"/>
          <ac:spMkLst>
            <pc:docMk/>
            <pc:sldMk cId="337619293" sldId="387"/>
            <ac:spMk id="3" creationId="{1F1D5AC8-EE36-47F0-A568-5B4E5AE8000E}"/>
          </ac:spMkLst>
        </pc:spChg>
      </pc:sldChg>
      <pc:sldChg chg="addSp delSp modSp mod">
        <pc:chgData name="Priya Dwivedi" userId="b2b4e799-18e9-41f7-8e7d-1c15d644f247" providerId="ADAL" clId="{B67477E6-7AD8-4A83-B01A-488AE313CD8B}" dt="2021-02-24T02:03:15.859" v="34" actId="1076"/>
        <pc:sldMkLst>
          <pc:docMk/>
          <pc:sldMk cId="4092768113" sldId="393"/>
        </pc:sldMkLst>
        <pc:spChg chg="del">
          <ac:chgData name="Priya Dwivedi" userId="b2b4e799-18e9-41f7-8e7d-1c15d644f247" providerId="ADAL" clId="{B67477E6-7AD8-4A83-B01A-488AE313CD8B}" dt="2021-02-24T02:02:52.125" v="11" actId="478"/>
          <ac:spMkLst>
            <pc:docMk/>
            <pc:sldMk cId="4092768113" sldId="393"/>
            <ac:spMk id="3" creationId="{1F1D5AC8-EE36-47F0-A568-5B4E5AE8000E}"/>
          </ac:spMkLst>
        </pc:spChg>
        <pc:spChg chg="add del mod">
          <ac:chgData name="Priya Dwivedi" userId="b2b4e799-18e9-41f7-8e7d-1c15d644f247" providerId="ADAL" clId="{B67477E6-7AD8-4A83-B01A-488AE313CD8B}" dt="2021-02-24T02:03:11.471" v="33" actId="478"/>
          <ac:spMkLst>
            <pc:docMk/>
            <pc:sldMk cId="4092768113" sldId="393"/>
            <ac:spMk id="8" creationId="{AEA745B9-71D6-48D2-9855-E083D5B6E38C}"/>
          </ac:spMkLst>
        </pc:spChg>
        <pc:spChg chg="add mod">
          <ac:chgData name="Priya Dwivedi" userId="b2b4e799-18e9-41f7-8e7d-1c15d644f247" providerId="ADAL" clId="{B67477E6-7AD8-4A83-B01A-488AE313CD8B}" dt="2021-02-24T02:03:09.034" v="32" actId="1036"/>
          <ac:spMkLst>
            <pc:docMk/>
            <pc:sldMk cId="4092768113" sldId="393"/>
            <ac:spMk id="9" creationId="{AD524C25-69B6-4C3E-9248-D282CD2EDCE7}"/>
          </ac:spMkLst>
        </pc:spChg>
        <pc:picChg chg="mod">
          <ac:chgData name="Priya Dwivedi" userId="b2b4e799-18e9-41f7-8e7d-1c15d644f247" providerId="ADAL" clId="{B67477E6-7AD8-4A83-B01A-488AE313CD8B}" dt="2021-02-24T02:03:15.859" v="34" actId="1076"/>
          <ac:picMkLst>
            <pc:docMk/>
            <pc:sldMk cId="4092768113" sldId="393"/>
            <ac:picMk id="7" creationId="{CFE86ADA-37A7-944C-BDEF-1F8DF439796B}"/>
          </ac:picMkLst>
        </pc:picChg>
      </pc:sldChg>
      <pc:sldChg chg="modSp mod">
        <pc:chgData name="Priya Dwivedi" userId="b2b4e799-18e9-41f7-8e7d-1c15d644f247" providerId="ADAL" clId="{B67477E6-7AD8-4A83-B01A-488AE313CD8B}" dt="2021-02-24T02:14:44.893" v="46" actId="207"/>
        <pc:sldMkLst>
          <pc:docMk/>
          <pc:sldMk cId="2871790949" sldId="394"/>
        </pc:sldMkLst>
        <pc:spChg chg="mod">
          <ac:chgData name="Priya Dwivedi" userId="b2b4e799-18e9-41f7-8e7d-1c15d644f247" providerId="ADAL" clId="{B67477E6-7AD8-4A83-B01A-488AE313CD8B}" dt="2021-02-24T02:14:44.893" v="46" actId="207"/>
          <ac:spMkLst>
            <pc:docMk/>
            <pc:sldMk cId="2871790949" sldId="394"/>
            <ac:spMk id="2" creationId="{D11E76DA-9AB2-4A82-B47A-F700DB224C6F}"/>
          </ac:spMkLst>
        </pc:spChg>
      </pc:sldChg>
      <pc:sldChg chg="modSp modAnim">
        <pc:chgData name="Priya Dwivedi" userId="b2b4e799-18e9-41f7-8e7d-1c15d644f247" providerId="ADAL" clId="{B67477E6-7AD8-4A83-B01A-488AE313CD8B}" dt="2021-02-24T02:17:39.774" v="72" actId="20577"/>
        <pc:sldMkLst>
          <pc:docMk/>
          <pc:sldMk cId="3833464423" sldId="396"/>
        </pc:sldMkLst>
        <pc:spChg chg="mod">
          <ac:chgData name="Priya Dwivedi" userId="b2b4e799-18e9-41f7-8e7d-1c15d644f247" providerId="ADAL" clId="{B67477E6-7AD8-4A83-B01A-488AE313CD8B}" dt="2021-02-24T02:17:39.774" v="72" actId="20577"/>
          <ac:spMkLst>
            <pc:docMk/>
            <pc:sldMk cId="3833464423" sldId="396"/>
            <ac:spMk id="10" creationId="{1654F972-02AC-8946-8C22-BB48E61FEA28}"/>
          </ac:spMkLst>
        </pc:spChg>
      </pc:sldChg>
      <pc:sldChg chg="modSp mod">
        <pc:chgData name="Priya Dwivedi" userId="b2b4e799-18e9-41f7-8e7d-1c15d644f247" providerId="ADAL" clId="{B67477E6-7AD8-4A83-B01A-488AE313CD8B}" dt="2021-02-24T02:16:38.206" v="59" actId="20577"/>
        <pc:sldMkLst>
          <pc:docMk/>
          <pc:sldMk cId="1427600349" sldId="397"/>
        </pc:sldMkLst>
        <pc:spChg chg="mod">
          <ac:chgData name="Priya Dwivedi" userId="b2b4e799-18e9-41f7-8e7d-1c15d644f247" providerId="ADAL" clId="{B67477E6-7AD8-4A83-B01A-488AE313CD8B}" dt="2021-02-24T02:16:38.206" v="59" actId="20577"/>
          <ac:spMkLst>
            <pc:docMk/>
            <pc:sldMk cId="1427600349" sldId="397"/>
            <ac:spMk id="10" creationId="{1654F972-02AC-8946-8C22-BB48E61FEA28}"/>
          </ac:spMkLst>
        </pc:spChg>
      </pc:sldChg>
      <pc:sldChg chg="delSp modSp mod modAnim">
        <pc:chgData name="Priya Dwivedi" userId="b2b4e799-18e9-41f7-8e7d-1c15d644f247" providerId="ADAL" clId="{B67477E6-7AD8-4A83-B01A-488AE313CD8B}" dt="2021-02-24T02:23:17.679" v="125" actId="20577"/>
        <pc:sldMkLst>
          <pc:docMk/>
          <pc:sldMk cId="3425630558" sldId="398"/>
        </pc:sldMkLst>
        <pc:spChg chg="mod">
          <ac:chgData name="Priya Dwivedi" userId="b2b4e799-18e9-41f7-8e7d-1c15d644f247" providerId="ADAL" clId="{B67477E6-7AD8-4A83-B01A-488AE313CD8B}" dt="2021-02-24T02:23:17.679" v="125" actId="20577"/>
          <ac:spMkLst>
            <pc:docMk/>
            <pc:sldMk cId="3425630558" sldId="398"/>
            <ac:spMk id="10" creationId="{1654F972-02AC-8946-8C22-BB48E61FEA28}"/>
          </ac:spMkLst>
        </pc:spChg>
        <pc:spChg chg="del">
          <ac:chgData name="Priya Dwivedi" userId="b2b4e799-18e9-41f7-8e7d-1c15d644f247" providerId="ADAL" clId="{B67477E6-7AD8-4A83-B01A-488AE313CD8B}" dt="2021-02-24T02:11:39.674" v="40" actId="478"/>
          <ac:spMkLst>
            <pc:docMk/>
            <pc:sldMk cId="3425630558" sldId="398"/>
            <ac:spMk id="11" creationId="{501E5FB4-A592-4545-B4C8-BF4B56759788}"/>
          </ac:spMkLst>
        </pc:spChg>
      </pc:sldChg>
      <pc:sldChg chg="modSp add mod">
        <pc:chgData name="Priya Dwivedi" userId="b2b4e799-18e9-41f7-8e7d-1c15d644f247" providerId="ADAL" clId="{B67477E6-7AD8-4A83-B01A-488AE313CD8B}" dt="2021-02-24T02:15:22.295" v="50" actId="2085"/>
        <pc:sldMkLst>
          <pc:docMk/>
          <pc:sldMk cId="329757718" sldId="414"/>
        </pc:sldMkLst>
        <pc:spChg chg="mod">
          <ac:chgData name="Priya Dwivedi" userId="b2b4e799-18e9-41f7-8e7d-1c15d644f247" providerId="ADAL" clId="{B67477E6-7AD8-4A83-B01A-488AE313CD8B}" dt="2021-02-24T02:15:22.295" v="50" actId="2085"/>
          <ac:spMkLst>
            <pc:docMk/>
            <pc:sldMk cId="329757718" sldId="414"/>
            <ac:spMk id="3" creationId="{1F1D5AC8-EE36-47F0-A568-5B4E5AE8000E}"/>
          </ac:spMkLst>
        </pc:spChg>
      </pc:sldChg>
      <pc:sldChg chg="modSp add mod">
        <pc:chgData name="Priya Dwivedi" userId="b2b4e799-18e9-41f7-8e7d-1c15d644f247" providerId="ADAL" clId="{B67477E6-7AD8-4A83-B01A-488AE313CD8B}" dt="2021-02-24T02:15:58.202" v="54" actId="207"/>
        <pc:sldMkLst>
          <pc:docMk/>
          <pc:sldMk cId="3150288173" sldId="415"/>
        </pc:sldMkLst>
        <pc:spChg chg="mod">
          <ac:chgData name="Priya Dwivedi" userId="b2b4e799-18e9-41f7-8e7d-1c15d644f247" providerId="ADAL" clId="{B67477E6-7AD8-4A83-B01A-488AE313CD8B}" dt="2021-02-24T02:15:58.202" v="54" actId="207"/>
          <ac:spMkLst>
            <pc:docMk/>
            <pc:sldMk cId="3150288173" sldId="415"/>
            <ac:spMk id="3" creationId="{1F1D5AC8-EE36-47F0-A568-5B4E5AE8000E}"/>
          </ac:spMkLst>
        </pc:spChg>
      </pc:sldChg>
      <pc:sldChg chg="modSp add mod">
        <pc:chgData name="Priya Dwivedi" userId="b2b4e799-18e9-41f7-8e7d-1c15d644f247" providerId="ADAL" clId="{B67477E6-7AD8-4A83-B01A-488AE313CD8B}" dt="2021-02-24T02:16:17.647" v="56" actId="207"/>
        <pc:sldMkLst>
          <pc:docMk/>
          <pc:sldMk cId="2386074500" sldId="416"/>
        </pc:sldMkLst>
        <pc:spChg chg="mod">
          <ac:chgData name="Priya Dwivedi" userId="b2b4e799-18e9-41f7-8e7d-1c15d644f247" providerId="ADAL" clId="{B67477E6-7AD8-4A83-B01A-488AE313CD8B}" dt="2021-02-24T02:16:17.647" v="56" actId="207"/>
          <ac:spMkLst>
            <pc:docMk/>
            <pc:sldMk cId="2386074500" sldId="416"/>
            <ac:spMk id="3" creationId="{1F1D5AC8-EE36-47F0-A568-5B4E5AE8000E}"/>
          </ac:spMkLst>
        </pc:spChg>
      </pc:sldChg>
      <pc:sldMasterChg chg="delSldLayout">
        <pc:chgData name="Priya Dwivedi" userId="b2b4e799-18e9-41f7-8e7d-1c15d644f247" providerId="ADAL" clId="{B67477E6-7AD8-4A83-B01A-488AE313CD8B}" dt="2021-02-24T02:05:58.033" v="39" actId="47"/>
        <pc:sldMasterMkLst>
          <pc:docMk/>
          <pc:sldMasterMk cId="1803925614" sldId="2147483648"/>
        </pc:sldMasterMkLst>
        <pc:sldLayoutChg chg="del">
          <pc:chgData name="Priya Dwivedi" userId="b2b4e799-18e9-41f7-8e7d-1c15d644f247" providerId="ADAL" clId="{B67477E6-7AD8-4A83-B01A-488AE313CD8B}" dt="2021-02-24T02:05:58.033" v="39" actId="47"/>
          <pc:sldLayoutMkLst>
            <pc:docMk/>
            <pc:sldMasterMk cId="1803925614" sldId="2147483648"/>
            <pc:sldLayoutMk cId="3590802393" sldId="2147483671"/>
          </pc:sldLayoutMkLst>
        </pc:sldLayoutChg>
      </pc:sldMasterChg>
    </pc:docChg>
  </pc:docChgLst>
  <pc:docChgLst>
    <pc:chgData name="Sonit Singh" userId="b4d4e167-5b1e-4244-b3e0-a2cbab649a82" providerId="ADAL" clId="{DC424AC4-814E-4596-88B7-49D83DD1B3DB}"/>
    <pc:docChg chg="undo custSel addSld delSld modSld sldOrd">
      <pc:chgData name="Sonit Singh" userId="b4d4e167-5b1e-4244-b3e0-a2cbab649a82" providerId="ADAL" clId="{DC424AC4-814E-4596-88B7-49D83DD1B3DB}" dt="2021-12-17T02:46:27.374" v="567"/>
      <pc:docMkLst>
        <pc:docMk/>
      </pc:docMkLst>
      <pc:sldChg chg="modSp mod">
        <pc:chgData name="Sonit Singh" userId="b4d4e167-5b1e-4244-b3e0-a2cbab649a82" providerId="ADAL" clId="{DC424AC4-814E-4596-88B7-49D83DD1B3DB}" dt="2021-12-16T04:01:40.664" v="24" actId="20577"/>
        <pc:sldMkLst>
          <pc:docMk/>
          <pc:sldMk cId="951297483" sldId="256"/>
        </pc:sldMkLst>
        <pc:spChg chg="mod">
          <ac:chgData name="Sonit Singh" userId="b4d4e167-5b1e-4244-b3e0-a2cbab649a82" providerId="ADAL" clId="{DC424AC4-814E-4596-88B7-49D83DD1B3DB}" dt="2021-12-16T04:01:40.664" v="24" actId="20577"/>
          <ac:spMkLst>
            <pc:docMk/>
            <pc:sldMk cId="951297483" sldId="256"/>
            <ac:spMk id="2" creationId="{9A77947E-BBAB-4524-8384-8E7EF81D8F3C}"/>
          </ac:spMkLst>
        </pc:spChg>
      </pc:sldChg>
      <pc:sldChg chg="ord">
        <pc:chgData name="Sonit Singh" userId="b4d4e167-5b1e-4244-b3e0-a2cbab649a82" providerId="ADAL" clId="{DC424AC4-814E-4596-88B7-49D83DD1B3DB}" dt="2021-12-16T04:47:50.188" v="105"/>
        <pc:sldMkLst>
          <pc:docMk/>
          <pc:sldMk cId="4092768113" sldId="393"/>
        </pc:sldMkLst>
      </pc:sldChg>
      <pc:sldChg chg="modSp mod">
        <pc:chgData name="Sonit Singh" userId="b4d4e167-5b1e-4244-b3e0-a2cbab649a82" providerId="ADAL" clId="{DC424AC4-814E-4596-88B7-49D83DD1B3DB}" dt="2021-12-16T21:37:50.365" v="207" actId="20577"/>
        <pc:sldMkLst>
          <pc:docMk/>
          <pc:sldMk cId="3574368710" sldId="439"/>
        </pc:sldMkLst>
        <pc:spChg chg="mod">
          <ac:chgData name="Sonit Singh" userId="b4d4e167-5b1e-4244-b3e0-a2cbab649a82" providerId="ADAL" clId="{DC424AC4-814E-4596-88B7-49D83DD1B3DB}" dt="2021-12-16T21:37:50.365" v="207" actId="20577"/>
          <ac:spMkLst>
            <pc:docMk/>
            <pc:sldMk cId="3574368710" sldId="439"/>
            <ac:spMk id="3" creationId="{EBA6A083-F8EB-4655-A043-4DF05CAA217D}"/>
          </ac:spMkLst>
        </pc:spChg>
      </pc:sldChg>
      <pc:sldChg chg="ord">
        <pc:chgData name="Sonit Singh" userId="b4d4e167-5b1e-4244-b3e0-a2cbab649a82" providerId="ADAL" clId="{DC424AC4-814E-4596-88B7-49D83DD1B3DB}" dt="2021-12-17T02:46:27.374" v="567"/>
        <pc:sldMkLst>
          <pc:docMk/>
          <pc:sldMk cId="2197004727" sldId="442"/>
        </pc:sldMkLst>
      </pc:sldChg>
      <pc:sldChg chg="mod modShow">
        <pc:chgData name="Sonit Singh" userId="b4d4e167-5b1e-4244-b3e0-a2cbab649a82" providerId="ADAL" clId="{DC424AC4-814E-4596-88B7-49D83DD1B3DB}" dt="2021-12-16T23:53:49.189" v="562" actId="729"/>
        <pc:sldMkLst>
          <pc:docMk/>
          <pc:sldMk cId="381427786" sldId="443"/>
        </pc:sldMkLst>
      </pc:sldChg>
      <pc:sldChg chg="modSp mod">
        <pc:chgData name="Sonit Singh" userId="b4d4e167-5b1e-4244-b3e0-a2cbab649a82" providerId="ADAL" clId="{DC424AC4-814E-4596-88B7-49D83DD1B3DB}" dt="2021-12-16T21:20:24.423" v="142" actId="20577"/>
        <pc:sldMkLst>
          <pc:docMk/>
          <pc:sldMk cId="828738545" sldId="464"/>
        </pc:sldMkLst>
        <pc:spChg chg="mod">
          <ac:chgData name="Sonit Singh" userId="b4d4e167-5b1e-4244-b3e0-a2cbab649a82" providerId="ADAL" clId="{DC424AC4-814E-4596-88B7-49D83DD1B3DB}" dt="2021-12-16T21:20:24.423" v="142" actId="20577"/>
          <ac:spMkLst>
            <pc:docMk/>
            <pc:sldMk cId="828738545" sldId="464"/>
            <ac:spMk id="3" creationId="{EBA6A083-F8EB-4655-A043-4DF05CAA217D}"/>
          </ac:spMkLst>
        </pc:spChg>
      </pc:sldChg>
      <pc:sldChg chg="addSp modSp add mod ord">
        <pc:chgData name="Sonit Singh" userId="b4d4e167-5b1e-4244-b3e0-a2cbab649a82" providerId="ADAL" clId="{DC424AC4-814E-4596-88B7-49D83DD1B3DB}" dt="2021-12-16T23:54:51.774" v="565"/>
        <pc:sldMkLst>
          <pc:docMk/>
          <pc:sldMk cId="3202557048" sldId="506"/>
        </pc:sldMkLst>
        <pc:spChg chg="mod">
          <ac:chgData name="Sonit Singh" userId="b4d4e167-5b1e-4244-b3e0-a2cbab649a82" providerId="ADAL" clId="{DC424AC4-814E-4596-88B7-49D83DD1B3DB}" dt="2021-12-16T04:40:38.777" v="48" actId="20577"/>
          <ac:spMkLst>
            <pc:docMk/>
            <pc:sldMk cId="3202557048" sldId="506"/>
            <ac:spMk id="2" creationId="{BB8BD3DB-2800-474E-B242-188D333C5259}"/>
          </ac:spMkLst>
        </pc:spChg>
        <pc:spChg chg="mod">
          <ac:chgData name="Sonit Singh" userId="b4d4e167-5b1e-4244-b3e0-a2cbab649a82" providerId="ADAL" clId="{DC424AC4-814E-4596-88B7-49D83DD1B3DB}" dt="2021-12-16T04:42:29.354" v="56" actId="20577"/>
          <ac:spMkLst>
            <pc:docMk/>
            <pc:sldMk cId="3202557048" sldId="506"/>
            <ac:spMk id="3" creationId="{EBA6A083-F8EB-4655-A043-4DF05CAA217D}"/>
          </ac:spMkLst>
        </pc:spChg>
        <pc:picChg chg="add mod">
          <ac:chgData name="Sonit Singh" userId="b4d4e167-5b1e-4244-b3e0-a2cbab649a82" providerId="ADAL" clId="{DC424AC4-814E-4596-88B7-49D83DD1B3DB}" dt="2021-12-16T04:42:54.423" v="64" actId="14100"/>
          <ac:picMkLst>
            <pc:docMk/>
            <pc:sldMk cId="3202557048" sldId="506"/>
            <ac:picMk id="7" creationId="{090158C1-29B6-4908-9411-17574F69CC3F}"/>
          </ac:picMkLst>
        </pc:picChg>
      </pc:sldChg>
      <pc:sldChg chg="addSp delSp modSp add del mod modClrScheme chgLayout">
        <pc:chgData name="Sonit Singh" userId="b4d4e167-5b1e-4244-b3e0-a2cbab649a82" providerId="ADAL" clId="{DC424AC4-814E-4596-88B7-49D83DD1B3DB}" dt="2021-12-16T23:54:41.514" v="563" actId="2696"/>
        <pc:sldMkLst>
          <pc:docMk/>
          <pc:sldMk cId="1726203728" sldId="507"/>
        </pc:sldMkLst>
        <pc:spChg chg="add del mod">
          <ac:chgData name="Sonit Singh" userId="b4d4e167-5b1e-4244-b3e0-a2cbab649a82" providerId="ADAL" clId="{DC424AC4-814E-4596-88B7-49D83DD1B3DB}" dt="2021-12-16T04:45:56.035" v="91" actId="26606"/>
          <ac:spMkLst>
            <pc:docMk/>
            <pc:sldMk cId="1726203728" sldId="507"/>
            <ac:spMk id="2" creationId="{E71C63C8-3602-408A-8A96-A914BDC1267D}"/>
          </ac:spMkLst>
        </pc:spChg>
        <pc:spChg chg="ord">
          <ac:chgData name="Sonit Singh" userId="b4d4e167-5b1e-4244-b3e0-a2cbab649a82" providerId="ADAL" clId="{DC424AC4-814E-4596-88B7-49D83DD1B3DB}" dt="2021-12-16T04:45:56.035" v="91" actId="26606"/>
          <ac:spMkLst>
            <pc:docMk/>
            <pc:sldMk cId="1726203728" sldId="507"/>
            <ac:spMk id="4" creationId="{7A541849-3671-8449-BE31-38FCF899866C}"/>
          </ac:spMkLst>
        </pc:spChg>
        <pc:spChg chg="add">
          <ac:chgData name="Sonit Singh" userId="b4d4e167-5b1e-4244-b3e0-a2cbab649a82" providerId="ADAL" clId="{DC424AC4-814E-4596-88B7-49D83DD1B3DB}" dt="2021-12-16T04:45:56.035" v="91" actId="26606"/>
          <ac:spMkLst>
            <pc:docMk/>
            <pc:sldMk cId="1726203728" sldId="507"/>
            <ac:spMk id="10" creationId="{EF3D0C17-C167-4921-8C78-9D9104233D44}"/>
          </ac:spMkLst>
        </pc:spChg>
        <pc:picChg chg="add mod">
          <ac:chgData name="Sonit Singh" userId="b4d4e167-5b1e-4244-b3e0-a2cbab649a82" providerId="ADAL" clId="{DC424AC4-814E-4596-88B7-49D83DD1B3DB}" dt="2021-12-16T04:46:52.379" v="103" actId="14100"/>
          <ac:picMkLst>
            <pc:docMk/>
            <pc:sldMk cId="1726203728" sldId="507"/>
            <ac:picMk id="5" creationId="{80664585-8EB4-44CB-B0EC-D7E04D5B971F}"/>
          </ac:picMkLst>
        </pc:picChg>
        <pc:picChg chg="add del mod">
          <ac:chgData name="Sonit Singh" userId="b4d4e167-5b1e-4244-b3e0-a2cbab649a82" providerId="ADAL" clId="{DC424AC4-814E-4596-88B7-49D83DD1B3DB}" dt="2021-12-16T04:44:46.037" v="83" actId="478"/>
          <ac:picMkLst>
            <pc:docMk/>
            <pc:sldMk cId="1726203728" sldId="507"/>
            <ac:picMk id="1026" creationId="{2B3C49F8-C3DF-4E91-B948-4F07AC3C3A8D}"/>
          </ac:picMkLst>
        </pc:picChg>
      </pc:sldChg>
      <pc:sldChg chg="addSp delSp modSp add mod">
        <pc:chgData name="Sonit Singh" userId="b4d4e167-5b1e-4244-b3e0-a2cbab649a82" providerId="ADAL" clId="{DC424AC4-814E-4596-88B7-49D83DD1B3DB}" dt="2021-12-16T22:53:59.500" v="561" actId="20577"/>
        <pc:sldMkLst>
          <pc:docMk/>
          <pc:sldMk cId="2269023445" sldId="508"/>
        </pc:sldMkLst>
        <pc:spChg chg="mod">
          <ac:chgData name="Sonit Singh" userId="b4d4e167-5b1e-4244-b3e0-a2cbab649a82" providerId="ADAL" clId="{DC424AC4-814E-4596-88B7-49D83DD1B3DB}" dt="2021-12-16T22:53:12.182" v="373" actId="20577"/>
          <ac:spMkLst>
            <pc:docMk/>
            <pc:sldMk cId="2269023445" sldId="508"/>
            <ac:spMk id="2" creationId="{BB8BD3DB-2800-474E-B242-188D333C5259}"/>
          </ac:spMkLst>
        </pc:spChg>
        <pc:spChg chg="mod">
          <ac:chgData name="Sonit Singh" userId="b4d4e167-5b1e-4244-b3e0-a2cbab649a82" providerId="ADAL" clId="{DC424AC4-814E-4596-88B7-49D83DD1B3DB}" dt="2021-12-16T22:52:30.184" v="281" actId="14100"/>
          <ac:spMkLst>
            <pc:docMk/>
            <pc:sldMk cId="2269023445" sldId="508"/>
            <ac:spMk id="3" creationId="{EBA6A083-F8EB-4655-A043-4DF05CAA217D}"/>
          </ac:spMkLst>
        </pc:spChg>
        <pc:spChg chg="mod">
          <ac:chgData name="Sonit Singh" userId="b4d4e167-5b1e-4244-b3e0-a2cbab649a82" providerId="ADAL" clId="{DC424AC4-814E-4596-88B7-49D83DD1B3DB}" dt="2021-12-16T22:53:59.500" v="561" actId="20577"/>
          <ac:spMkLst>
            <pc:docMk/>
            <pc:sldMk cId="2269023445" sldId="508"/>
            <ac:spMk id="5" creationId="{CE30B450-4552-44A4-9AD2-887C4C978AC3}"/>
          </ac:spMkLst>
        </pc:spChg>
        <pc:picChg chg="del">
          <ac:chgData name="Sonit Singh" userId="b4d4e167-5b1e-4244-b3e0-a2cbab649a82" providerId="ADAL" clId="{DC424AC4-814E-4596-88B7-49D83DD1B3DB}" dt="2021-12-16T22:51:52.949" v="209" actId="478"/>
          <ac:picMkLst>
            <pc:docMk/>
            <pc:sldMk cId="2269023445" sldId="508"/>
            <ac:picMk id="7" creationId="{32A8BCB7-61E7-46A6-A3FD-0D48AB171543}"/>
          </ac:picMkLst>
        </pc:picChg>
        <pc:picChg chg="add mod">
          <ac:chgData name="Sonit Singh" userId="b4d4e167-5b1e-4244-b3e0-a2cbab649a82" providerId="ADAL" clId="{DC424AC4-814E-4596-88B7-49D83DD1B3DB}" dt="2021-12-16T22:52:30.184" v="281" actId="14100"/>
          <ac:picMkLst>
            <pc:docMk/>
            <pc:sldMk cId="2269023445" sldId="508"/>
            <ac:picMk id="1026" creationId="{C168EFD0-C401-431F-8B9A-FC9C5FFD7EF1}"/>
          </ac:picMkLst>
        </pc:picChg>
      </pc:sldChg>
    </pc:docChg>
  </pc:docChgLst>
  <pc:docChgLst>
    <pc:chgData name="Priya Dwivedi" userId="S::z3533297@ad.unsw.edu.au::b2b4e799-18e9-41f7-8e7d-1c15d644f247" providerId="AD" clId="Web-{BEF72085-04F2-4F2E-9C11-2227DC63A558}"/>
    <pc:docChg chg="addSld delSld modSld">
      <pc:chgData name="Priya Dwivedi" userId="S::z3533297@ad.unsw.edu.au::b2b4e799-18e9-41f7-8e7d-1c15d644f247" providerId="AD" clId="Web-{BEF72085-04F2-4F2E-9C11-2227DC63A558}" dt="2021-02-23T22:51:21.918" v="9"/>
      <pc:docMkLst>
        <pc:docMk/>
      </pc:docMkLst>
      <pc:sldChg chg="addSp delSp modSp">
        <pc:chgData name="Priya Dwivedi" userId="S::z3533297@ad.unsw.edu.au::b2b4e799-18e9-41f7-8e7d-1c15d644f247" providerId="AD" clId="Web-{BEF72085-04F2-4F2E-9C11-2227DC63A558}" dt="2021-02-23T22:51:21.918" v="9"/>
        <pc:sldMkLst>
          <pc:docMk/>
          <pc:sldMk cId="1018659107" sldId="391"/>
        </pc:sldMkLst>
        <pc:picChg chg="add del mod">
          <ac:chgData name="Priya Dwivedi" userId="S::z3533297@ad.unsw.edu.au::b2b4e799-18e9-41f7-8e7d-1c15d644f247" providerId="AD" clId="Web-{BEF72085-04F2-4F2E-9C11-2227DC63A558}" dt="2021-02-23T22:50:29.636" v="1"/>
          <ac:picMkLst>
            <pc:docMk/>
            <pc:sldMk cId="1018659107" sldId="391"/>
            <ac:picMk id="3" creationId="{666E52E1-D36E-421B-BF3A-FBE136A78796}"/>
          </ac:picMkLst>
        </pc:picChg>
        <pc:picChg chg="add del mod">
          <ac:chgData name="Priya Dwivedi" userId="S::z3533297@ad.unsw.edu.au::b2b4e799-18e9-41f7-8e7d-1c15d644f247" providerId="AD" clId="Web-{BEF72085-04F2-4F2E-9C11-2227DC63A558}" dt="2021-02-23T22:51:21.918" v="9"/>
          <ac:picMkLst>
            <pc:docMk/>
            <pc:sldMk cId="1018659107" sldId="391"/>
            <ac:picMk id="5" creationId="{C7F192CB-6403-4D1F-A2A2-7BF28D5503A1}"/>
          </ac:picMkLst>
        </pc:picChg>
      </pc:sldChg>
      <pc:sldChg chg="new del">
        <pc:chgData name="Priya Dwivedi" userId="S::z3533297@ad.unsw.edu.au::b2b4e799-18e9-41f7-8e7d-1c15d644f247" providerId="AD" clId="Web-{BEF72085-04F2-4F2E-9C11-2227DC63A558}" dt="2021-02-23T22:50:42.511" v="5"/>
        <pc:sldMkLst>
          <pc:docMk/>
          <pc:sldMk cId="3698141752" sldId="403"/>
        </pc:sldMkLst>
      </pc:sldChg>
      <pc:sldChg chg="new del">
        <pc:chgData name="Priya Dwivedi" userId="S::z3533297@ad.unsw.edu.au::b2b4e799-18e9-41f7-8e7d-1c15d644f247" providerId="AD" clId="Web-{BEF72085-04F2-4F2E-9C11-2227DC63A558}" dt="2021-02-23T22:50:41.527" v="4"/>
        <pc:sldMkLst>
          <pc:docMk/>
          <pc:sldMk cId="3604173979" sldId="404"/>
        </pc:sldMkLst>
      </pc:sldChg>
    </pc:docChg>
  </pc:docChgLst>
  <pc:docChgLst>
    <pc:chgData name="Sonit Singh" userId="b4d4e167-5b1e-4244-b3e0-a2cbab649a82" providerId="ADAL" clId="{9FA11BF9-C058-4779-AB7C-D2BA44FE30FC}"/>
    <pc:docChg chg="undo custSel addSld delSld modSld">
      <pc:chgData name="Sonit Singh" userId="b4d4e167-5b1e-4244-b3e0-a2cbab649a82" providerId="ADAL" clId="{9FA11BF9-C058-4779-AB7C-D2BA44FE30FC}" dt="2021-10-10T22:56:22.499" v="2901" actId="2696"/>
      <pc:docMkLst>
        <pc:docMk/>
      </pc:docMkLst>
      <pc:sldChg chg="del">
        <pc:chgData name="Sonit Singh" userId="b4d4e167-5b1e-4244-b3e0-a2cbab649a82" providerId="ADAL" clId="{9FA11BF9-C058-4779-AB7C-D2BA44FE30FC}" dt="2021-10-07T03:57:05.869" v="64" actId="2696"/>
        <pc:sldMkLst>
          <pc:docMk/>
          <pc:sldMk cId="3222847810" sldId="424"/>
        </pc:sldMkLst>
      </pc:sldChg>
      <pc:sldChg chg="del">
        <pc:chgData name="Sonit Singh" userId="b4d4e167-5b1e-4244-b3e0-a2cbab649a82" providerId="ADAL" clId="{9FA11BF9-C058-4779-AB7C-D2BA44FE30FC}" dt="2021-10-10T22:56:22.499" v="2901" actId="2696"/>
        <pc:sldMkLst>
          <pc:docMk/>
          <pc:sldMk cId="192428867" sldId="425"/>
        </pc:sldMkLst>
      </pc:sldChg>
      <pc:sldChg chg="addSp modSp mod">
        <pc:chgData name="Sonit Singh" userId="b4d4e167-5b1e-4244-b3e0-a2cbab649a82" providerId="ADAL" clId="{9FA11BF9-C058-4779-AB7C-D2BA44FE30FC}" dt="2021-10-07T03:52:42.764" v="63" actId="1076"/>
        <pc:sldMkLst>
          <pc:docMk/>
          <pc:sldMk cId="3651221373" sldId="426"/>
        </pc:sldMkLst>
        <pc:spChg chg="mod">
          <ac:chgData name="Sonit Singh" userId="b4d4e167-5b1e-4244-b3e0-a2cbab649a82" providerId="ADAL" clId="{9FA11BF9-C058-4779-AB7C-D2BA44FE30FC}" dt="2021-10-07T03:52:01.987" v="57" actId="20577"/>
          <ac:spMkLst>
            <pc:docMk/>
            <pc:sldMk cId="3651221373" sldId="426"/>
            <ac:spMk id="3" creationId="{EBA6A083-F8EB-4655-A043-4DF05CAA217D}"/>
          </ac:spMkLst>
        </pc:spChg>
        <pc:picChg chg="add mod">
          <ac:chgData name="Sonit Singh" userId="b4d4e167-5b1e-4244-b3e0-a2cbab649a82" providerId="ADAL" clId="{9FA11BF9-C058-4779-AB7C-D2BA44FE30FC}" dt="2021-10-07T03:52:42.764" v="63" actId="1076"/>
          <ac:picMkLst>
            <pc:docMk/>
            <pc:sldMk cId="3651221373" sldId="426"/>
            <ac:picMk id="7" creationId="{BCF04288-6565-4F47-851C-0F9CC6F41279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10T22:47:29.259" v="2900" actId="1076"/>
        <pc:sldMkLst>
          <pc:docMk/>
          <pc:sldMk cId="2670662386" sldId="427"/>
        </pc:sldMkLst>
        <pc:spChg chg="mod">
          <ac:chgData name="Sonit Singh" userId="b4d4e167-5b1e-4244-b3e0-a2cbab649a82" providerId="ADAL" clId="{9FA11BF9-C058-4779-AB7C-D2BA44FE30FC}" dt="2021-10-07T03:58:27.734" v="119" actId="20577"/>
          <ac:spMkLst>
            <pc:docMk/>
            <pc:sldMk cId="2670662386" sldId="427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10T22:47:24.079" v="2899" actId="20577"/>
          <ac:spMkLst>
            <pc:docMk/>
            <pc:sldMk cId="2670662386" sldId="427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10T22:47:14.641" v="2898" actId="20577"/>
          <ac:spMkLst>
            <pc:docMk/>
            <pc:sldMk cId="2670662386" sldId="427"/>
            <ac:spMk id="5" creationId="{CE30B450-4552-44A4-9AD2-887C4C978AC3}"/>
          </ac:spMkLst>
        </pc:spChg>
        <pc:picChg chg="del">
          <ac:chgData name="Sonit Singh" userId="b4d4e167-5b1e-4244-b3e0-a2cbab649a82" providerId="ADAL" clId="{9FA11BF9-C058-4779-AB7C-D2BA44FE30FC}" dt="2021-10-10T22:45:47.260" v="2828" actId="478"/>
          <ac:picMkLst>
            <pc:docMk/>
            <pc:sldMk cId="2670662386" sldId="427"/>
            <ac:picMk id="7" creationId="{BCF04288-6565-4F47-851C-0F9CC6F41279}"/>
          </ac:picMkLst>
        </pc:picChg>
        <pc:picChg chg="add mod">
          <ac:chgData name="Sonit Singh" userId="b4d4e167-5b1e-4244-b3e0-a2cbab649a82" providerId="ADAL" clId="{9FA11BF9-C058-4779-AB7C-D2BA44FE30FC}" dt="2021-10-10T22:47:29.259" v="2900" actId="1076"/>
          <ac:picMkLst>
            <pc:docMk/>
            <pc:sldMk cId="2670662386" sldId="427"/>
            <ac:picMk id="8" creationId="{7399A9D6-DAC8-4BC3-A6F2-FA8905D9D45E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07T04:11:38.082" v="1121" actId="20577"/>
        <pc:sldMkLst>
          <pc:docMk/>
          <pc:sldMk cId="1364853694" sldId="428"/>
        </pc:sldMkLst>
        <pc:spChg chg="mod">
          <ac:chgData name="Sonit Singh" userId="b4d4e167-5b1e-4244-b3e0-a2cbab649a82" providerId="ADAL" clId="{9FA11BF9-C058-4779-AB7C-D2BA44FE30FC}" dt="2021-10-07T04:02:35.582" v="189" actId="20577"/>
          <ac:spMkLst>
            <pc:docMk/>
            <pc:sldMk cId="1364853694" sldId="428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03:44.417" v="275" actId="20577"/>
          <ac:spMkLst>
            <pc:docMk/>
            <pc:sldMk cId="1364853694" sldId="428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1:38.082" v="1121" actId="20577"/>
          <ac:spMkLst>
            <pc:docMk/>
            <pc:sldMk cId="1364853694" sldId="428"/>
            <ac:spMk id="5" creationId="{CE30B450-4552-44A4-9AD2-887C4C978AC3}"/>
          </ac:spMkLst>
        </pc:spChg>
        <pc:picChg chg="del">
          <ac:chgData name="Sonit Singh" userId="b4d4e167-5b1e-4244-b3e0-a2cbab649a82" providerId="ADAL" clId="{9FA11BF9-C058-4779-AB7C-D2BA44FE30FC}" dt="2021-10-07T04:03:35.046" v="266" actId="478"/>
          <ac:picMkLst>
            <pc:docMk/>
            <pc:sldMk cId="1364853694" sldId="428"/>
            <ac:picMk id="7" creationId="{BCF04288-6565-4F47-851C-0F9CC6F41279}"/>
          </ac:picMkLst>
        </pc:picChg>
        <pc:picChg chg="add mod">
          <ac:chgData name="Sonit Singh" userId="b4d4e167-5b1e-4244-b3e0-a2cbab649a82" providerId="ADAL" clId="{9FA11BF9-C058-4779-AB7C-D2BA44FE30FC}" dt="2021-10-07T04:04:00.458" v="277" actId="1076"/>
          <ac:picMkLst>
            <pc:docMk/>
            <pc:sldMk cId="1364853694" sldId="428"/>
            <ac:picMk id="8" creationId="{4A9E79B1-5347-48C2-BFD6-918C2FC66C33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07T04:11:31.222" v="1113" actId="20577"/>
        <pc:sldMkLst>
          <pc:docMk/>
          <pc:sldMk cId="3731585398" sldId="429"/>
        </pc:sldMkLst>
        <pc:spChg chg="mod">
          <ac:chgData name="Sonit Singh" userId="b4d4e167-5b1e-4244-b3e0-a2cbab649a82" providerId="ADAL" clId="{9FA11BF9-C058-4779-AB7C-D2BA44FE30FC}" dt="2021-10-07T04:06:05.632" v="419" actId="20577"/>
          <ac:spMkLst>
            <pc:docMk/>
            <pc:sldMk cId="3731585398" sldId="429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06:40.912" v="539" actId="20577"/>
          <ac:spMkLst>
            <pc:docMk/>
            <pc:sldMk cId="3731585398" sldId="429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1:31.222" v="1113" actId="20577"/>
          <ac:spMkLst>
            <pc:docMk/>
            <pc:sldMk cId="3731585398" sldId="429"/>
            <ac:spMk id="5" creationId="{CE30B450-4552-44A4-9AD2-887C4C978AC3}"/>
          </ac:spMkLst>
        </pc:spChg>
        <pc:picChg chg="add mod">
          <ac:chgData name="Sonit Singh" userId="b4d4e167-5b1e-4244-b3e0-a2cbab649a82" providerId="ADAL" clId="{9FA11BF9-C058-4779-AB7C-D2BA44FE30FC}" dt="2021-10-07T04:07:04.342" v="542" actId="1076"/>
          <ac:picMkLst>
            <pc:docMk/>
            <pc:sldMk cId="3731585398" sldId="429"/>
            <ac:picMk id="7" creationId="{3F29822A-23FE-4FB1-B973-FA7F96353DF1}"/>
          </ac:picMkLst>
        </pc:picChg>
        <pc:picChg chg="del">
          <ac:chgData name="Sonit Singh" userId="b4d4e167-5b1e-4244-b3e0-a2cbab649a82" providerId="ADAL" clId="{9FA11BF9-C058-4779-AB7C-D2BA44FE30FC}" dt="2021-10-07T04:06:45.473" v="540" actId="478"/>
          <ac:picMkLst>
            <pc:docMk/>
            <pc:sldMk cId="3731585398" sldId="429"/>
            <ac:picMk id="8" creationId="{4A9E79B1-5347-48C2-BFD6-918C2FC66C33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07T04:11:14.534" v="1105" actId="20577"/>
        <pc:sldMkLst>
          <pc:docMk/>
          <pc:sldMk cId="3884092474" sldId="430"/>
        </pc:sldMkLst>
        <pc:spChg chg="mod">
          <ac:chgData name="Sonit Singh" userId="b4d4e167-5b1e-4244-b3e0-a2cbab649a82" providerId="ADAL" clId="{9FA11BF9-C058-4779-AB7C-D2BA44FE30FC}" dt="2021-10-07T04:08:20.293" v="669" actId="20577"/>
          <ac:spMkLst>
            <pc:docMk/>
            <pc:sldMk cId="3884092474" sldId="430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10:05.468" v="933" actId="207"/>
          <ac:spMkLst>
            <pc:docMk/>
            <pc:sldMk cId="3884092474" sldId="430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1:14.534" v="1105" actId="20577"/>
          <ac:spMkLst>
            <pc:docMk/>
            <pc:sldMk cId="3884092474" sldId="430"/>
            <ac:spMk id="5" creationId="{CE30B450-4552-44A4-9AD2-887C4C978AC3}"/>
          </ac:spMkLst>
        </pc:spChg>
        <pc:picChg chg="del">
          <ac:chgData name="Sonit Singh" userId="b4d4e167-5b1e-4244-b3e0-a2cbab649a82" providerId="ADAL" clId="{9FA11BF9-C058-4779-AB7C-D2BA44FE30FC}" dt="2021-10-07T04:08:55.972" v="824" actId="478"/>
          <ac:picMkLst>
            <pc:docMk/>
            <pc:sldMk cId="3884092474" sldId="430"/>
            <ac:picMk id="7" creationId="{3F29822A-23FE-4FB1-B973-FA7F96353DF1}"/>
          </ac:picMkLst>
        </pc:picChg>
        <pc:picChg chg="add mod">
          <ac:chgData name="Sonit Singh" userId="b4d4e167-5b1e-4244-b3e0-a2cbab649a82" providerId="ADAL" clId="{9FA11BF9-C058-4779-AB7C-D2BA44FE30FC}" dt="2021-10-07T04:10:27.712" v="935" actId="1076"/>
          <ac:picMkLst>
            <pc:docMk/>
            <pc:sldMk cId="3884092474" sldId="430"/>
            <ac:picMk id="8" creationId="{43527B4D-6113-4AC1-A31C-697D806C9C36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10T22:42:28.749" v="2827" actId="1076"/>
        <pc:sldMkLst>
          <pc:docMk/>
          <pc:sldMk cId="1225644741" sldId="431"/>
        </pc:sldMkLst>
        <pc:spChg chg="mod">
          <ac:chgData name="Sonit Singh" userId="b4d4e167-5b1e-4244-b3e0-a2cbab649a82" providerId="ADAL" clId="{9FA11BF9-C058-4779-AB7C-D2BA44FE30FC}" dt="2021-10-07T04:12:40.278" v="1183" actId="20577"/>
          <ac:spMkLst>
            <pc:docMk/>
            <pc:sldMk cId="1225644741" sldId="431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13:10.492" v="1262" actId="20577"/>
          <ac:spMkLst>
            <pc:docMk/>
            <pc:sldMk cId="1225644741" sldId="431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4:17.022" v="1318"/>
          <ac:spMkLst>
            <pc:docMk/>
            <pc:sldMk cId="1225644741" sldId="431"/>
            <ac:spMk id="5" creationId="{CE30B450-4552-44A4-9AD2-887C4C978AC3}"/>
          </ac:spMkLst>
        </pc:spChg>
        <pc:picChg chg="add mod">
          <ac:chgData name="Sonit Singh" userId="b4d4e167-5b1e-4244-b3e0-a2cbab649a82" providerId="ADAL" clId="{9FA11BF9-C058-4779-AB7C-D2BA44FE30FC}" dt="2021-10-10T22:42:28.749" v="2827" actId="1076"/>
          <ac:picMkLst>
            <pc:docMk/>
            <pc:sldMk cId="1225644741" sldId="431"/>
            <ac:picMk id="7" creationId="{69F5A02B-479B-4C70-9656-19D769A9332F}"/>
          </ac:picMkLst>
        </pc:picChg>
        <pc:picChg chg="del mod">
          <ac:chgData name="Sonit Singh" userId="b4d4e167-5b1e-4244-b3e0-a2cbab649a82" providerId="ADAL" clId="{9FA11BF9-C058-4779-AB7C-D2BA44FE30FC}" dt="2021-10-07T04:12:52.982" v="1185" actId="478"/>
          <ac:picMkLst>
            <pc:docMk/>
            <pc:sldMk cId="1225644741" sldId="431"/>
            <ac:picMk id="8" creationId="{43527B4D-6113-4AC1-A31C-697D806C9C36}"/>
          </ac:picMkLst>
        </pc:picChg>
      </pc:sldChg>
      <pc:sldChg chg="delSp modSp add mod">
        <pc:chgData name="Sonit Singh" userId="b4d4e167-5b1e-4244-b3e0-a2cbab649a82" providerId="ADAL" clId="{9FA11BF9-C058-4779-AB7C-D2BA44FE30FC}" dt="2021-10-07T04:28:07.381" v="2530" actId="20577"/>
        <pc:sldMkLst>
          <pc:docMk/>
          <pc:sldMk cId="3767570704" sldId="432"/>
        </pc:sldMkLst>
        <pc:spChg chg="mod">
          <ac:chgData name="Sonit Singh" userId="b4d4e167-5b1e-4244-b3e0-a2cbab649a82" providerId="ADAL" clId="{9FA11BF9-C058-4779-AB7C-D2BA44FE30FC}" dt="2021-10-07T04:27:13.111" v="2524" actId="20577"/>
          <ac:spMkLst>
            <pc:docMk/>
            <pc:sldMk cId="3767570704" sldId="432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28:07.381" v="2530" actId="20577"/>
          <ac:spMkLst>
            <pc:docMk/>
            <pc:sldMk cId="3767570704" sldId="432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6:42.012" v="1871" actId="20577"/>
          <ac:spMkLst>
            <pc:docMk/>
            <pc:sldMk cId="3767570704" sldId="432"/>
            <ac:spMk id="5" creationId="{CE30B450-4552-44A4-9AD2-887C4C978AC3}"/>
          </ac:spMkLst>
        </pc:spChg>
        <pc:picChg chg="del mod">
          <ac:chgData name="Sonit Singh" userId="b4d4e167-5b1e-4244-b3e0-a2cbab649a82" providerId="ADAL" clId="{9FA11BF9-C058-4779-AB7C-D2BA44FE30FC}" dt="2021-10-07T04:15:30.408" v="1461" actId="478"/>
          <ac:picMkLst>
            <pc:docMk/>
            <pc:sldMk cId="3767570704" sldId="432"/>
            <ac:picMk id="7" creationId="{69F5A02B-479B-4C70-9656-19D769A9332F}"/>
          </ac:picMkLst>
        </pc:picChg>
      </pc:sldChg>
      <pc:sldChg chg="addSp modSp add mod">
        <pc:chgData name="Sonit Singh" userId="b4d4e167-5b1e-4244-b3e0-a2cbab649a82" providerId="ADAL" clId="{9FA11BF9-C058-4779-AB7C-D2BA44FE30FC}" dt="2021-10-07T04:32:09.531" v="2826" actId="20577"/>
        <pc:sldMkLst>
          <pc:docMk/>
          <pc:sldMk cId="2900799853" sldId="433"/>
        </pc:sldMkLst>
        <pc:spChg chg="mod">
          <ac:chgData name="Sonit Singh" userId="b4d4e167-5b1e-4244-b3e0-a2cbab649a82" providerId="ADAL" clId="{9FA11BF9-C058-4779-AB7C-D2BA44FE30FC}" dt="2021-10-07T04:32:09.531" v="2826" actId="20577"/>
          <ac:spMkLst>
            <pc:docMk/>
            <pc:sldMk cId="2900799853" sldId="433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30:55.087" v="2810" actId="27636"/>
          <ac:spMkLst>
            <pc:docMk/>
            <pc:sldMk cId="2900799853" sldId="433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31:58.447" v="2822" actId="20577"/>
          <ac:spMkLst>
            <pc:docMk/>
            <pc:sldMk cId="2900799853" sldId="433"/>
            <ac:spMk id="5" creationId="{CE30B450-4552-44A4-9AD2-887C4C978AC3}"/>
          </ac:spMkLst>
        </pc:spChg>
        <pc:picChg chg="add mod">
          <ac:chgData name="Sonit Singh" userId="b4d4e167-5b1e-4244-b3e0-a2cbab649a82" providerId="ADAL" clId="{9FA11BF9-C058-4779-AB7C-D2BA44FE30FC}" dt="2021-10-07T04:31:39.331" v="2814" actId="14100"/>
          <ac:picMkLst>
            <pc:docMk/>
            <pc:sldMk cId="2900799853" sldId="433"/>
            <ac:picMk id="6" creationId="{B4D38832-8F2F-41C8-8867-BFCA201587BD}"/>
          </ac:picMkLst>
        </pc:picChg>
        <pc:picChg chg="add mod">
          <ac:chgData name="Sonit Singh" userId="b4d4e167-5b1e-4244-b3e0-a2cbab649a82" providerId="ADAL" clId="{9FA11BF9-C058-4779-AB7C-D2BA44FE30FC}" dt="2021-10-07T04:31:48.173" v="2816" actId="1076"/>
          <ac:picMkLst>
            <pc:docMk/>
            <pc:sldMk cId="2900799853" sldId="433"/>
            <ac:picMk id="7" creationId="{26D90733-5948-4F2B-83DD-B0781877D30A}"/>
          </ac:picMkLst>
        </pc:picChg>
      </pc:sldChg>
    </pc:docChg>
  </pc:docChgLst>
  <pc:docChgLst>
    <pc:chgData name="Sonit Singh" userId="b4d4e167-5b1e-4244-b3e0-a2cbab649a82" providerId="ADAL" clId="{1194A4DE-1750-42F1-ADF5-CBF9FB7E1566}"/>
    <pc:docChg chg="undo custSel addSld delSld modSld">
      <pc:chgData name="Sonit Singh" userId="b4d4e167-5b1e-4244-b3e0-a2cbab649a82" providerId="ADAL" clId="{1194A4DE-1750-42F1-ADF5-CBF9FB7E1566}" dt="2022-07-04T05:34:27.848" v="3932" actId="255"/>
      <pc:docMkLst>
        <pc:docMk/>
      </pc:docMkLst>
      <pc:sldChg chg="delSp modSp mod">
        <pc:chgData name="Sonit Singh" userId="b4d4e167-5b1e-4244-b3e0-a2cbab649a82" providerId="ADAL" clId="{1194A4DE-1750-42F1-ADF5-CBF9FB7E1566}" dt="2022-07-04T02:42:22.946" v="1942" actId="20577"/>
        <pc:sldMkLst>
          <pc:docMk/>
          <pc:sldMk cId="2104468541" sldId="433"/>
        </pc:sldMkLst>
        <pc:spChg chg="mod">
          <ac:chgData name="Sonit Singh" userId="b4d4e167-5b1e-4244-b3e0-a2cbab649a82" providerId="ADAL" clId="{1194A4DE-1750-42F1-ADF5-CBF9FB7E1566}" dt="2022-07-04T02:42:22.946" v="1942" actId="20577"/>
          <ac:spMkLst>
            <pc:docMk/>
            <pc:sldMk cId="2104468541" sldId="433"/>
            <ac:spMk id="5" creationId="{CE30B450-4552-44A4-9AD2-887C4C978AC3}"/>
          </ac:spMkLst>
        </pc:spChg>
        <pc:picChg chg="mod">
          <ac:chgData name="Sonit Singh" userId="b4d4e167-5b1e-4244-b3e0-a2cbab649a82" providerId="ADAL" clId="{1194A4DE-1750-42F1-ADF5-CBF9FB7E1566}" dt="2022-07-04T02:42:11.487" v="1934" actId="1076"/>
          <ac:picMkLst>
            <pc:docMk/>
            <pc:sldMk cId="2104468541" sldId="433"/>
            <ac:picMk id="7" creationId="{E14597A7-8937-4E6B-9C16-F99A6EF5ED5F}"/>
          </ac:picMkLst>
        </pc:picChg>
        <pc:picChg chg="del">
          <ac:chgData name="Sonit Singh" userId="b4d4e167-5b1e-4244-b3e0-a2cbab649a82" providerId="ADAL" clId="{1194A4DE-1750-42F1-ADF5-CBF9FB7E1566}" dt="2022-07-04T02:41:48.244" v="1930" actId="478"/>
          <ac:picMkLst>
            <pc:docMk/>
            <pc:sldMk cId="2104468541" sldId="433"/>
            <ac:picMk id="9" creationId="{0757F428-9955-4254-B5D6-3A6593CCB218}"/>
          </ac:picMkLst>
        </pc:picChg>
      </pc:sldChg>
      <pc:sldChg chg="modSp mod">
        <pc:chgData name="Sonit Singh" userId="b4d4e167-5b1e-4244-b3e0-a2cbab649a82" providerId="ADAL" clId="{1194A4DE-1750-42F1-ADF5-CBF9FB7E1566}" dt="2022-07-04T02:42:01.376" v="1931" actId="20577"/>
        <pc:sldMkLst>
          <pc:docMk/>
          <pc:sldMk cId="4169944823" sldId="458"/>
        </pc:sldMkLst>
        <pc:spChg chg="mod">
          <ac:chgData name="Sonit Singh" userId="b4d4e167-5b1e-4244-b3e0-a2cbab649a82" providerId="ADAL" clId="{1194A4DE-1750-42F1-ADF5-CBF9FB7E1566}" dt="2022-07-04T02:42:01.376" v="1931" actId="20577"/>
          <ac:spMkLst>
            <pc:docMk/>
            <pc:sldMk cId="4169944823" sldId="458"/>
            <ac:spMk id="2" creationId="{BB8BD3DB-2800-474E-B242-188D333C5259}"/>
          </ac:spMkLst>
        </pc:spChg>
      </pc:sldChg>
      <pc:sldChg chg="modSp mod">
        <pc:chgData name="Sonit Singh" userId="b4d4e167-5b1e-4244-b3e0-a2cbab649a82" providerId="ADAL" clId="{1194A4DE-1750-42F1-ADF5-CBF9FB7E1566}" dt="2022-07-04T02:44:08.845" v="1982" actId="20577"/>
        <pc:sldMkLst>
          <pc:docMk/>
          <pc:sldMk cId="3608808990" sldId="459"/>
        </pc:sldMkLst>
        <pc:spChg chg="mod">
          <ac:chgData name="Sonit Singh" userId="b4d4e167-5b1e-4244-b3e0-a2cbab649a82" providerId="ADAL" clId="{1194A4DE-1750-42F1-ADF5-CBF9FB7E1566}" dt="2022-07-04T02:43:59.298" v="1966" actId="20577"/>
          <ac:spMkLst>
            <pc:docMk/>
            <pc:sldMk cId="3608808990" sldId="459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2:44:08.845" v="1982" actId="20577"/>
          <ac:spMkLst>
            <pc:docMk/>
            <pc:sldMk cId="3608808990" sldId="459"/>
            <ac:spMk id="3" creationId="{EBA6A083-F8EB-4655-A043-4DF05CAA217D}"/>
          </ac:spMkLst>
        </pc:spChg>
      </pc:sldChg>
      <pc:sldChg chg="modSp mod">
        <pc:chgData name="Sonit Singh" userId="b4d4e167-5b1e-4244-b3e0-a2cbab649a82" providerId="ADAL" clId="{1194A4DE-1750-42F1-ADF5-CBF9FB7E1566}" dt="2022-07-04T02:45:47.624" v="1985" actId="5793"/>
        <pc:sldMkLst>
          <pc:docMk/>
          <pc:sldMk cId="4179769741" sldId="475"/>
        </pc:sldMkLst>
        <pc:spChg chg="mod">
          <ac:chgData name="Sonit Singh" userId="b4d4e167-5b1e-4244-b3e0-a2cbab649a82" providerId="ADAL" clId="{1194A4DE-1750-42F1-ADF5-CBF9FB7E1566}" dt="2022-07-04T02:45:47.624" v="1985" actId="5793"/>
          <ac:spMkLst>
            <pc:docMk/>
            <pc:sldMk cId="4179769741" sldId="475"/>
            <ac:spMk id="3" creationId="{EBA6A083-F8EB-4655-A043-4DF05CAA217D}"/>
          </ac:spMkLst>
        </pc:spChg>
      </pc:sldChg>
      <pc:sldChg chg="addSp delSp modSp add mod">
        <pc:chgData name="Sonit Singh" userId="b4d4e167-5b1e-4244-b3e0-a2cbab649a82" providerId="ADAL" clId="{1194A4DE-1750-42F1-ADF5-CBF9FB7E1566}" dt="2022-07-04T00:34:00.441" v="1400" actId="14100"/>
        <pc:sldMkLst>
          <pc:docMk/>
          <pc:sldMk cId="1338649123" sldId="509"/>
        </pc:sldMkLst>
        <pc:spChg chg="mod">
          <ac:chgData name="Sonit Singh" userId="b4d4e167-5b1e-4244-b3e0-a2cbab649a82" providerId="ADAL" clId="{1194A4DE-1750-42F1-ADF5-CBF9FB7E1566}" dt="2022-07-04T00:12:12.383" v="90" actId="20577"/>
          <ac:spMkLst>
            <pc:docMk/>
            <pc:sldMk cId="1338649123" sldId="509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0:33:15.143" v="1392" actId="20577"/>
          <ac:spMkLst>
            <pc:docMk/>
            <pc:sldMk cId="1338649123" sldId="509"/>
            <ac:spMk id="3" creationId="{EBA6A083-F8EB-4655-A043-4DF05CAA217D}"/>
          </ac:spMkLst>
        </pc:spChg>
        <pc:spChg chg="mod">
          <ac:chgData name="Sonit Singh" userId="b4d4e167-5b1e-4244-b3e0-a2cbab649a82" providerId="ADAL" clId="{1194A4DE-1750-42F1-ADF5-CBF9FB7E1566}" dt="2022-07-04T00:12:54.868" v="204" actId="20577"/>
          <ac:spMkLst>
            <pc:docMk/>
            <pc:sldMk cId="1338649123" sldId="509"/>
            <ac:spMk id="5" creationId="{CE30B450-4552-44A4-9AD2-887C4C978AC3}"/>
          </ac:spMkLst>
        </pc:spChg>
        <pc:picChg chg="del">
          <ac:chgData name="Sonit Singh" userId="b4d4e167-5b1e-4244-b3e0-a2cbab649a82" providerId="ADAL" clId="{1194A4DE-1750-42F1-ADF5-CBF9FB7E1566}" dt="2022-07-04T00:11:30.088" v="7" actId="478"/>
          <ac:picMkLst>
            <pc:docMk/>
            <pc:sldMk cId="1338649123" sldId="509"/>
            <ac:picMk id="7" creationId="{E14597A7-8937-4E6B-9C16-F99A6EF5ED5F}"/>
          </ac:picMkLst>
        </pc:picChg>
        <pc:picChg chg="add mod">
          <ac:chgData name="Sonit Singh" userId="b4d4e167-5b1e-4244-b3e0-a2cbab649a82" providerId="ADAL" clId="{1194A4DE-1750-42F1-ADF5-CBF9FB7E1566}" dt="2022-07-04T00:34:00.441" v="1400" actId="14100"/>
          <ac:picMkLst>
            <pc:docMk/>
            <pc:sldMk cId="1338649123" sldId="509"/>
            <ac:picMk id="8" creationId="{2D2D88B5-7AF9-52D2-4638-6231F40F99F5}"/>
          </ac:picMkLst>
        </pc:picChg>
        <pc:picChg chg="del">
          <ac:chgData name="Sonit Singh" userId="b4d4e167-5b1e-4244-b3e0-a2cbab649a82" providerId="ADAL" clId="{1194A4DE-1750-42F1-ADF5-CBF9FB7E1566}" dt="2022-07-04T00:11:34.308" v="8" actId="478"/>
          <ac:picMkLst>
            <pc:docMk/>
            <pc:sldMk cId="1338649123" sldId="509"/>
            <ac:picMk id="9" creationId="{0757F428-9955-4254-B5D6-3A6593CCB218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0:36:49.633" v="1534" actId="1076"/>
        <pc:sldMkLst>
          <pc:docMk/>
          <pc:sldMk cId="2651747900" sldId="510"/>
        </pc:sldMkLst>
        <pc:spChg chg="mod">
          <ac:chgData name="Sonit Singh" userId="b4d4e167-5b1e-4244-b3e0-a2cbab649a82" providerId="ADAL" clId="{1194A4DE-1750-42F1-ADF5-CBF9FB7E1566}" dt="2022-07-04T00:35:05.095" v="1529" actId="20577"/>
          <ac:spMkLst>
            <pc:docMk/>
            <pc:sldMk cId="2651747900" sldId="510"/>
            <ac:spMk id="3" creationId="{EBA6A083-F8EB-4655-A043-4DF05CAA217D}"/>
          </ac:spMkLst>
        </pc:spChg>
        <pc:picChg chg="add del mod">
          <ac:chgData name="Sonit Singh" userId="b4d4e167-5b1e-4244-b3e0-a2cbab649a82" providerId="ADAL" clId="{1194A4DE-1750-42F1-ADF5-CBF9FB7E1566}" dt="2022-07-04T00:34:10.955" v="1401" actId="478"/>
          <ac:picMkLst>
            <pc:docMk/>
            <pc:sldMk cId="2651747900" sldId="510"/>
            <ac:picMk id="7" creationId="{C3950352-0827-1149-FC57-8B49DF5D4C68}"/>
          </ac:picMkLst>
        </pc:picChg>
        <pc:picChg chg="add mod">
          <ac:chgData name="Sonit Singh" userId="b4d4e167-5b1e-4244-b3e0-a2cbab649a82" providerId="ADAL" clId="{1194A4DE-1750-42F1-ADF5-CBF9FB7E1566}" dt="2022-07-04T00:36:49.633" v="1534" actId="1076"/>
          <ac:picMkLst>
            <pc:docMk/>
            <pc:sldMk cId="2651747900" sldId="510"/>
            <ac:picMk id="9" creationId="{142CC751-8DBC-6148-27A9-05DAE962EC65}"/>
          </ac:picMkLst>
        </pc:picChg>
        <pc:picChg chg="add del mod">
          <ac:chgData name="Sonit Singh" userId="b4d4e167-5b1e-4244-b3e0-a2cbab649a82" providerId="ADAL" clId="{1194A4DE-1750-42F1-ADF5-CBF9FB7E1566}" dt="2022-07-04T00:26:47.331" v="1342"/>
          <ac:picMkLst>
            <pc:docMk/>
            <pc:sldMk cId="2651747900" sldId="510"/>
            <ac:picMk id="1026" creationId="{356DA198-7048-FC1D-2FDA-28F566647461}"/>
          </ac:picMkLst>
        </pc:picChg>
        <pc:picChg chg="add mod">
          <ac:chgData name="Sonit Singh" userId="b4d4e167-5b1e-4244-b3e0-a2cbab649a82" providerId="ADAL" clId="{1194A4DE-1750-42F1-ADF5-CBF9FB7E1566}" dt="2022-07-04T00:34:21.063" v="1405" actId="14100"/>
          <ac:picMkLst>
            <pc:docMk/>
            <pc:sldMk cId="2651747900" sldId="510"/>
            <ac:picMk id="1028" creationId="{C8D6A54A-1234-D29C-A3C1-79AC6BAFBC72}"/>
          </ac:picMkLst>
        </pc:picChg>
      </pc:sldChg>
      <pc:sldChg chg="addSp delSp modSp add mod chgLayout">
        <pc:chgData name="Sonit Singh" userId="b4d4e167-5b1e-4244-b3e0-a2cbab649a82" providerId="ADAL" clId="{1194A4DE-1750-42F1-ADF5-CBF9FB7E1566}" dt="2022-07-04T00:42:47.009" v="1897" actId="20577"/>
        <pc:sldMkLst>
          <pc:docMk/>
          <pc:sldMk cId="1417364596" sldId="511"/>
        </pc:sldMkLst>
        <pc:spChg chg="mod ord">
          <ac:chgData name="Sonit Singh" userId="b4d4e167-5b1e-4244-b3e0-a2cbab649a82" providerId="ADAL" clId="{1194A4DE-1750-42F1-ADF5-CBF9FB7E1566}" dt="2022-07-04T00:39:35.618" v="1650" actId="700"/>
          <ac:spMkLst>
            <pc:docMk/>
            <pc:sldMk cId="1417364596" sldId="511"/>
            <ac:spMk id="2" creationId="{BB8BD3DB-2800-474E-B242-188D333C5259}"/>
          </ac:spMkLst>
        </pc:spChg>
        <pc:spChg chg="del mod ord">
          <ac:chgData name="Sonit Singh" userId="b4d4e167-5b1e-4244-b3e0-a2cbab649a82" providerId="ADAL" clId="{1194A4DE-1750-42F1-ADF5-CBF9FB7E1566}" dt="2022-07-04T00:40:54.895" v="1652" actId="22"/>
          <ac:spMkLst>
            <pc:docMk/>
            <pc:sldMk cId="1417364596" sldId="511"/>
            <ac:spMk id="3" creationId="{EBA6A083-F8EB-4655-A043-4DF05CAA217D}"/>
          </ac:spMkLst>
        </pc:spChg>
        <pc:spChg chg="mod ord">
          <ac:chgData name="Sonit Singh" userId="b4d4e167-5b1e-4244-b3e0-a2cbab649a82" providerId="ADAL" clId="{1194A4DE-1750-42F1-ADF5-CBF9FB7E1566}" dt="2022-07-04T00:39:35.618" v="1650" actId="700"/>
          <ac:spMkLst>
            <pc:docMk/>
            <pc:sldMk cId="1417364596" sldId="511"/>
            <ac:spMk id="4" creationId="{A4A83929-08BC-4475-9B65-34D3FDA43D77}"/>
          </ac:spMkLst>
        </pc:spChg>
        <pc:spChg chg="add mod">
          <ac:chgData name="Sonit Singh" userId="b4d4e167-5b1e-4244-b3e0-a2cbab649a82" providerId="ADAL" clId="{1194A4DE-1750-42F1-ADF5-CBF9FB7E1566}" dt="2022-07-04T00:42:12.731" v="1754" actId="113"/>
          <ac:spMkLst>
            <pc:docMk/>
            <pc:sldMk cId="1417364596" sldId="511"/>
            <ac:spMk id="11" creationId="{3B66DCF1-1837-215E-D6C2-5A01DE858743}"/>
          </ac:spMkLst>
        </pc:spChg>
        <pc:spChg chg="add mod">
          <ac:chgData name="Sonit Singh" userId="b4d4e167-5b1e-4244-b3e0-a2cbab649a82" providerId="ADAL" clId="{1194A4DE-1750-42F1-ADF5-CBF9FB7E1566}" dt="2022-07-04T00:42:47.009" v="1897" actId="20577"/>
          <ac:spMkLst>
            <pc:docMk/>
            <pc:sldMk cId="1417364596" sldId="511"/>
            <ac:spMk id="13" creationId="{1E30238F-18A9-C1D0-0517-343702F48D3D}"/>
          </ac:spMkLst>
        </pc:spChg>
        <pc:picChg chg="add mod ord">
          <ac:chgData name="Sonit Singh" userId="b4d4e167-5b1e-4244-b3e0-a2cbab649a82" providerId="ADAL" clId="{1194A4DE-1750-42F1-ADF5-CBF9FB7E1566}" dt="2022-07-04T00:41:00.733" v="1656" actId="1076"/>
          <ac:picMkLst>
            <pc:docMk/>
            <pc:sldMk cId="1417364596" sldId="511"/>
            <ac:picMk id="7" creationId="{69CCD501-8725-BF44-EAC1-6A34A498C1B6}"/>
          </ac:picMkLst>
        </pc:picChg>
        <pc:picChg chg="del">
          <ac:chgData name="Sonit Singh" userId="b4d4e167-5b1e-4244-b3e0-a2cbab649a82" providerId="ADAL" clId="{1194A4DE-1750-42F1-ADF5-CBF9FB7E1566}" dt="2022-07-04T00:37:03.840" v="1536" actId="478"/>
          <ac:picMkLst>
            <pc:docMk/>
            <pc:sldMk cId="1417364596" sldId="511"/>
            <ac:picMk id="9" creationId="{142CC751-8DBC-6148-27A9-05DAE962EC65}"/>
          </ac:picMkLst>
        </pc:picChg>
        <pc:picChg chg="add mod">
          <ac:chgData name="Sonit Singh" userId="b4d4e167-5b1e-4244-b3e0-a2cbab649a82" providerId="ADAL" clId="{1194A4DE-1750-42F1-ADF5-CBF9FB7E1566}" dt="2022-07-04T00:41:30.048" v="1658" actId="1076"/>
          <ac:picMkLst>
            <pc:docMk/>
            <pc:sldMk cId="1417364596" sldId="511"/>
            <ac:picMk id="10" creationId="{500E6750-CA2D-B814-6076-76FE7C5CB0DB}"/>
          </ac:picMkLst>
        </pc:picChg>
        <pc:picChg chg="del">
          <ac:chgData name="Sonit Singh" userId="b4d4e167-5b1e-4244-b3e0-a2cbab649a82" providerId="ADAL" clId="{1194A4DE-1750-42F1-ADF5-CBF9FB7E1566}" dt="2022-07-04T00:37:05.748" v="1537" actId="478"/>
          <ac:picMkLst>
            <pc:docMk/>
            <pc:sldMk cId="1417364596" sldId="511"/>
            <ac:picMk id="1028" creationId="{C8D6A54A-1234-D29C-A3C1-79AC6BAFBC72}"/>
          </ac:picMkLst>
        </pc:picChg>
      </pc:sldChg>
      <pc:sldChg chg="add del">
        <pc:chgData name="Sonit Singh" userId="b4d4e167-5b1e-4244-b3e0-a2cbab649a82" providerId="ADAL" clId="{1194A4DE-1750-42F1-ADF5-CBF9FB7E1566}" dt="2022-07-04T05:33:34.286" v="3929" actId="2696"/>
        <pc:sldMkLst>
          <pc:docMk/>
          <pc:sldMk cId="4232090090" sldId="512"/>
        </pc:sldMkLst>
      </pc:sldChg>
      <pc:sldChg chg="addSp delSp modSp add mod">
        <pc:chgData name="Sonit Singh" userId="b4d4e167-5b1e-4244-b3e0-a2cbab649a82" providerId="ADAL" clId="{1194A4DE-1750-42F1-ADF5-CBF9FB7E1566}" dt="2022-07-04T02:35:00.815" v="1912" actId="14100"/>
        <pc:sldMkLst>
          <pc:docMk/>
          <pc:sldMk cId="3984868406" sldId="513"/>
        </pc:sldMkLst>
        <pc:spChg chg="add mod">
          <ac:chgData name="Sonit Singh" userId="b4d4e167-5b1e-4244-b3e0-a2cbab649a82" providerId="ADAL" clId="{1194A4DE-1750-42F1-ADF5-CBF9FB7E1566}" dt="2022-07-04T02:34:02.450" v="1903" actId="14100"/>
          <ac:spMkLst>
            <pc:docMk/>
            <pc:sldMk cId="3984868406" sldId="513"/>
            <ac:spMk id="6" creationId="{C2F9FBA1-4ADA-E4CA-FBB1-BFBA3061D7E4}"/>
          </ac:spMkLst>
        </pc:spChg>
        <pc:spChg chg="del">
          <ac:chgData name="Sonit Singh" userId="b4d4e167-5b1e-4244-b3e0-a2cbab649a82" providerId="ADAL" clId="{1194A4DE-1750-42F1-ADF5-CBF9FB7E1566}" dt="2022-07-04T02:34:04.720" v="1904" actId="478"/>
          <ac:spMkLst>
            <pc:docMk/>
            <pc:sldMk cId="3984868406" sldId="513"/>
            <ac:spMk id="11" creationId="{3B66DCF1-1837-215E-D6C2-5A01DE858743}"/>
          </ac:spMkLst>
        </pc:spChg>
        <pc:spChg chg="del">
          <ac:chgData name="Sonit Singh" userId="b4d4e167-5b1e-4244-b3e0-a2cbab649a82" providerId="ADAL" clId="{1194A4DE-1750-42F1-ADF5-CBF9FB7E1566}" dt="2022-07-04T02:33:50.524" v="1902" actId="478"/>
          <ac:spMkLst>
            <pc:docMk/>
            <pc:sldMk cId="3984868406" sldId="513"/>
            <ac:spMk id="13" creationId="{1E30238F-18A9-C1D0-0517-343702F48D3D}"/>
          </ac:spMkLst>
        </pc:spChg>
        <pc:picChg chg="del">
          <ac:chgData name="Sonit Singh" userId="b4d4e167-5b1e-4244-b3e0-a2cbab649a82" providerId="ADAL" clId="{1194A4DE-1750-42F1-ADF5-CBF9FB7E1566}" dt="2022-07-04T02:33:46.220" v="1900" actId="478"/>
          <ac:picMkLst>
            <pc:docMk/>
            <pc:sldMk cId="3984868406" sldId="513"/>
            <ac:picMk id="7" creationId="{69CCD501-8725-BF44-EAC1-6A34A498C1B6}"/>
          </ac:picMkLst>
        </pc:picChg>
        <pc:picChg chg="add del mod">
          <ac:chgData name="Sonit Singh" userId="b4d4e167-5b1e-4244-b3e0-a2cbab649a82" providerId="ADAL" clId="{1194A4DE-1750-42F1-ADF5-CBF9FB7E1566}" dt="2022-07-04T02:34:21.052" v="1909" actId="478"/>
          <ac:picMkLst>
            <pc:docMk/>
            <pc:sldMk cId="3984868406" sldId="513"/>
            <ac:picMk id="9" creationId="{DF0D1731-789E-FE2F-9F4B-1A263A98946A}"/>
          </ac:picMkLst>
        </pc:picChg>
        <pc:picChg chg="del">
          <ac:chgData name="Sonit Singh" userId="b4d4e167-5b1e-4244-b3e0-a2cbab649a82" providerId="ADAL" clId="{1194A4DE-1750-42F1-ADF5-CBF9FB7E1566}" dt="2022-07-04T02:33:47.669" v="1901" actId="478"/>
          <ac:picMkLst>
            <pc:docMk/>
            <pc:sldMk cId="3984868406" sldId="513"/>
            <ac:picMk id="10" creationId="{500E6750-CA2D-B814-6076-76FE7C5CB0DB}"/>
          </ac:picMkLst>
        </pc:picChg>
        <pc:picChg chg="add mod">
          <ac:chgData name="Sonit Singh" userId="b4d4e167-5b1e-4244-b3e0-a2cbab649a82" providerId="ADAL" clId="{1194A4DE-1750-42F1-ADF5-CBF9FB7E1566}" dt="2022-07-04T02:35:00.815" v="1912" actId="14100"/>
          <ac:picMkLst>
            <pc:docMk/>
            <pc:sldMk cId="3984868406" sldId="513"/>
            <ac:picMk id="14" creationId="{832CA7AD-F24A-DC6F-981E-0FA67D09BFC8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3:40:43.023" v="2372" actId="20577"/>
        <pc:sldMkLst>
          <pc:docMk/>
          <pc:sldMk cId="2796748044" sldId="514"/>
        </pc:sldMkLst>
        <pc:spChg chg="mod">
          <ac:chgData name="Sonit Singh" userId="b4d4e167-5b1e-4244-b3e0-a2cbab649a82" providerId="ADAL" clId="{1194A4DE-1750-42F1-ADF5-CBF9FB7E1566}" dt="2022-07-04T03:40:27.648" v="2367" actId="20577"/>
          <ac:spMkLst>
            <pc:docMk/>
            <pc:sldMk cId="2796748044" sldId="514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3:40:43.023" v="2372" actId="20577"/>
          <ac:spMkLst>
            <pc:docMk/>
            <pc:sldMk cId="2796748044" sldId="514"/>
            <ac:spMk id="3" creationId="{EBA6A083-F8EB-4655-A043-4DF05CAA217D}"/>
          </ac:spMkLst>
        </pc:spChg>
        <pc:spChg chg="mod">
          <ac:chgData name="Sonit Singh" userId="b4d4e167-5b1e-4244-b3e0-a2cbab649a82" providerId="ADAL" clId="{1194A4DE-1750-42F1-ADF5-CBF9FB7E1566}" dt="2022-07-04T03:38:06.548" v="2296" actId="20577"/>
          <ac:spMkLst>
            <pc:docMk/>
            <pc:sldMk cId="2796748044" sldId="514"/>
            <ac:spMk id="5" creationId="{CE30B450-4552-44A4-9AD2-887C4C978AC3}"/>
          </ac:spMkLst>
        </pc:spChg>
        <pc:spChg chg="add del mod">
          <ac:chgData name="Sonit Singh" userId="b4d4e167-5b1e-4244-b3e0-a2cbab649a82" providerId="ADAL" clId="{1194A4DE-1750-42F1-ADF5-CBF9FB7E1566}" dt="2022-07-04T03:30:53.541" v="2171" actId="11529"/>
          <ac:spMkLst>
            <pc:docMk/>
            <pc:sldMk cId="2796748044" sldId="514"/>
            <ac:spMk id="16" creationId="{5CE0C6AC-E917-FCF5-2266-EA03CABA64DB}"/>
          </ac:spMkLst>
        </pc:spChg>
        <pc:spChg chg="add mod">
          <ac:chgData name="Sonit Singh" userId="b4d4e167-5b1e-4244-b3e0-a2cbab649a82" providerId="ADAL" clId="{1194A4DE-1750-42F1-ADF5-CBF9FB7E1566}" dt="2022-07-04T03:31:48.343" v="2174" actId="1582"/>
          <ac:spMkLst>
            <pc:docMk/>
            <pc:sldMk cId="2796748044" sldId="514"/>
            <ac:spMk id="17" creationId="{6A65CA05-96D0-39CC-B6E4-2EA078A7690A}"/>
          </ac:spMkLst>
        </pc:spChg>
        <pc:spChg chg="add mod">
          <ac:chgData name="Sonit Singh" userId="b4d4e167-5b1e-4244-b3e0-a2cbab649a82" providerId="ADAL" clId="{1194A4DE-1750-42F1-ADF5-CBF9FB7E1566}" dt="2022-07-04T03:32:31.789" v="2192" actId="14100"/>
          <ac:spMkLst>
            <pc:docMk/>
            <pc:sldMk cId="2796748044" sldId="514"/>
            <ac:spMk id="18" creationId="{8538738B-7558-4688-6EAF-8DF02260D0A9}"/>
          </ac:spMkLst>
        </pc:spChg>
        <pc:spChg chg="add del mod">
          <ac:chgData name="Sonit Singh" userId="b4d4e167-5b1e-4244-b3e0-a2cbab649a82" providerId="ADAL" clId="{1194A4DE-1750-42F1-ADF5-CBF9FB7E1566}" dt="2022-07-04T03:32:52.758" v="2194" actId="767"/>
          <ac:spMkLst>
            <pc:docMk/>
            <pc:sldMk cId="2796748044" sldId="514"/>
            <ac:spMk id="19" creationId="{E3DF56D4-968C-92AE-40C2-8E8D6C55B05B}"/>
          </ac:spMkLst>
        </pc:spChg>
        <pc:spChg chg="add mod">
          <ac:chgData name="Sonit Singh" userId="b4d4e167-5b1e-4244-b3e0-a2cbab649a82" providerId="ADAL" clId="{1194A4DE-1750-42F1-ADF5-CBF9FB7E1566}" dt="2022-07-04T03:33:27.506" v="2197" actId="1582"/>
          <ac:spMkLst>
            <pc:docMk/>
            <pc:sldMk cId="2796748044" sldId="514"/>
            <ac:spMk id="20" creationId="{2B2C6582-05F3-0B71-4FBF-8A80D96EBCD8}"/>
          </ac:spMkLst>
        </pc:spChg>
        <pc:spChg chg="add mod">
          <ac:chgData name="Sonit Singh" userId="b4d4e167-5b1e-4244-b3e0-a2cbab649a82" providerId="ADAL" clId="{1194A4DE-1750-42F1-ADF5-CBF9FB7E1566}" dt="2022-07-04T03:34:45.552" v="2200" actId="14100"/>
          <ac:spMkLst>
            <pc:docMk/>
            <pc:sldMk cId="2796748044" sldId="514"/>
            <ac:spMk id="21" creationId="{9CFDF2A0-C571-1C83-69CB-195D76F8EAA4}"/>
          </ac:spMkLst>
        </pc:spChg>
        <pc:spChg chg="add mod">
          <ac:chgData name="Sonit Singh" userId="b4d4e167-5b1e-4244-b3e0-a2cbab649a82" providerId="ADAL" clId="{1194A4DE-1750-42F1-ADF5-CBF9FB7E1566}" dt="2022-07-04T03:34:55.374" v="2202" actId="1076"/>
          <ac:spMkLst>
            <pc:docMk/>
            <pc:sldMk cId="2796748044" sldId="514"/>
            <ac:spMk id="22" creationId="{C76DAE55-BCA5-EA07-D7A9-A0A43FC13270}"/>
          </ac:spMkLst>
        </pc:spChg>
        <pc:spChg chg="add mod">
          <ac:chgData name="Sonit Singh" userId="b4d4e167-5b1e-4244-b3e0-a2cbab649a82" providerId="ADAL" clId="{1194A4DE-1750-42F1-ADF5-CBF9FB7E1566}" dt="2022-07-04T03:35:25.734" v="2215" actId="207"/>
          <ac:spMkLst>
            <pc:docMk/>
            <pc:sldMk cId="2796748044" sldId="514"/>
            <ac:spMk id="23" creationId="{129AA494-951A-F302-7D7A-31439174CD87}"/>
          </ac:spMkLst>
        </pc:spChg>
        <pc:spChg chg="add mod">
          <ac:chgData name="Sonit Singh" userId="b4d4e167-5b1e-4244-b3e0-a2cbab649a82" providerId="ADAL" clId="{1194A4DE-1750-42F1-ADF5-CBF9FB7E1566}" dt="2022-07-04T03:35:50.875" v="2219" actId="1076"/>
          <ac:spMkLst>
            <pc:docMk/>
            <pc:sldMk cId="2796748044" sldId="514"/>
            <ac:spMk id="24" creationId="{D1889FF5-D1FD-A596-0C77-12E874E44A88}"/>
          </ac:spMkLst>
        </pc:spChg>
        <pc:spChg chg="add mod">
          <ac:chgData name="Sonit Singh" userId="b4d4e167-5b1e-4244-b3e0-a2cbab649a82" providerId="ADAL" clId="{1194A4DE-1750-42F1-ADF5-CBF9FB7E1566}" dt="2022-07-04T03:35:41.264" v="2218" actId="1076"/>
          <ac:spMkLst>
            <pc:docMk/>
            <pc:sldMk cId="2796748044" sldId="514"/>
            <ac:spMk id="25" creationId="{679F00C3-D5AA-3530-8607-02CCDDB91182}"/>
          </ac:spMkLst>
        </pc:spChg>
        <pc:spChg chg="add mod">
          <ac:chgData name="Sonit Singh" userId="b4d4e167-5b1e-4244-b3e0-a2cbab649a82" providerId="ADAL" clId="{1194A4DE-1750-42F1-ADF5-CBF9FB7E1566}" dt="2022-07-04T03:36:51.522" v="2222" actId="1582"/>
          <ac:spMkLst>
            <pc:docMk/>
            <pc:sldMk cId="2796748044" sldId="514"/>
            <ac:spMk id="26" creationId="{D4549F45-451B-7DE9-FDB6-DDAC9DFB0772}"/>
          </ac:spMkLst>
        </pc:spChg>
        <pc:spChg chg="add mod">
          <ac:chgData name="Sonit Singh" userId="b4d4e167-5b1e-4244-b3e0-a2cbab649a82" providerId="ADAL" clId="{1194A4DE-1750-42F1-ADF5-CBF9FB7E1566}" dt="2022-07-04T03:37:31.974" v="2236" actId="1076"/>
          <ac:spMkLst>
            <pc:docMk/>
            <pc:sldMk cId="2796748044" sldId="514"/>
            <ac:spMk id="27" creationId="{8E30E146-829D-5118-046B-A575593048F3}"/>
          </ac:spMkLst>
        </pc:spChg>
        <pc:picChg chg="del">
          <ac:chgData name="Sonit Singh" userId="b4d4e167-5b1e-4244-b3e0-a2cbab649a82" providerId="ADAL" clId="{1194A4DE-1750-42F1-ADF5-CBF9FB7E1566}" dt="2022-07-04T02:38:20.203" v="1914" actId="478"/>
          <ac:picMkLst>
            <pc:docMk/>
            <pc:sldMk cId="2796748044" sldId="514"/>
            <ac:picMk id="7" creationId="{651B6335-FAA2-40D9-BB85-7E965B58C26E}"/>
          </ac:picMkLst>
        </pc:picChg>
        <pc:picChg chg="add mod">
          <ac:chgData name="Sonit Singh" userId="b4d4e167-5b1e-4244-b3e0-a2cbab649a82" providerId="ADAL" clId="{1194A4DE-1750-42F1-ADF5-CBF9FB7E1566}" dt="2022-07-04T03:29:52.799" v="2160" actId="1076"/>
          <ac:picMkLst>
            <pc:docMk/>
            <pc:sldMk cId="2796748044" sldId="514"/>
            <ac:picMk id="8" creationId="{1F471F8B-2B4F-B63E-B8F1-7E19579EE8D4}"/>
          </ac:picMkLst>
        </pc:picChg>
        <pc:picChg chg="del">
          <ac:chgData name="Sonit Singh" userId="b4d4e167-5b1e-4244-b3e0-a2cbab649a82" providerId="ADAL" clId="{1194A4DE-1750-42F1-ADF5-CBF9FB7E1566}" dt="2022-07-04T03:01:11.015" v="1987" actId="478"/>
          <ac:picMkLst>
            <pc:docMk/>
            <pc:sldMk cId="2796748044" sldId="514"/>
            <ac:picMk id="9" creationId="{96829C0E-C35D-450A-8F5E-B74FB171B248}"/>
          </ac:picMkLst>
        </pc:picChg>
        <pc:picChg chg="add mod">
          <ac:chgData name="Sonit Singh" userId="b4d4e167-5b1e-4244-b3e0-a2cbab649a82" providerId="ADAL" clId="{1194A4DE-1750-42F1-ADF5-CBF9FB7E1566}" dt="2022-07-04T03:29:58.041" v="2162" actId="14100"/>
          <ac:picMkLst>
            <pc:docMk/>
            <pc:sldMk cId="2796748044" sldId="514"/>
            <ac:picMk id="11" creationId="{7853FEB2-9E8A-2E4F-820C-21EE7DC977EF}"/>
          </ac:picMkLst>
        </pc:picChg>
        <pc:picChg chg="add mod">
          <ac:chgData name="Sonit Singh" userId="b4d4e167-5b1e-4244-b3e0-a2cbab649a82" providerId="ADAL" clId="{1194A4DE-1750-42F1-ADF5-CBF9FB7E1566}" dt="2022-07-04T03:30:03.934" v="2164" actId="14100"/>
          <ac:picMkLst>
            <pc:docMk/>
            <pc:sldMk cId="2796748044" sldId="514"/>
            <ac:picMk id="13" creationId="{49849770-F672-A3FC-23E8-0CFC742EA04C}"/>
          </ac:picMkLst>
        </pc:picChg>
        <pc:picChg chg="add mod">
          <ac:chgData name="Sonit Singh" userId="b4d4e167-5b1e-4244-b3e0-a2cbab649a82" providerId="ADAL" clId="{1194A4DE-1750-42F1-ADF5-CBF9FB7E1566}" dt="2022-07-04T03:30:06.924" v="2165" actId="1076"/>
          <ac:picMkLst>
            <pc:docMk/>
            <pc:sldMk cId="2796748044" sldId="514"/>
            <ac:picMk id="15" creationId="{C006DCF2-778E-54F1-87B1-AB6047926EA5}"/>
          </ac:picMkLst>
        </pc:picChg>
      </pc:sldChg>
      <pc:sldChg chg="delSp add del mod">
        <pc:chgData name="Sonit Singh" userId="b4d4e167-5b1e-4244-b3e0-a2cbab649a82" providerId="ADAL" clId="{1194A4DE-1750-42F1-ADF5-CBF9FB7E1566}" dt="2022-07-04T02:45:53.057" v="1986" actId="2696"/>
        <pc:sldMkLst>
          <pc:docMk/>
          <pc:sldMk cId="1241220393" sldId="515"/>
        </pc:sldMkLst>
        <pc:picChg chg="del">
          <ac:chgData name="Sonit Singh" userId="b4d4e167-5b1e-4244-b3e0-a2cbab649a82" providerId="ADAL" clId="{1194A4DE-1750-42F1-ADF5-CBF9FB7E1566}" dt="2022-07-04T02:44:55.154" v="1984" actId="478"/>
          <ac:picMkLst>
            <pc:docMk/>
            <pc:sldMk cId="1241220393" sldId="515"/>
            <ac:picMk id="14" creationId="{832CA7AD-F24A-DC6F-981E-0FA67D09BFC8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4:31:35.735" v="2829" actId="14100"/>
        <pc:sldMkLst>
          <pc:docMk/>
          <pc:sldMk cId="2455742555" sldId="515"/>
        </pc:sldMkLst>
        <pc:spChg chg="mod">
          <ac:chgData name="Sonit Singh" userId="b4d4e167-5b1e-4244-b3e0-a2cbab649a82" providerId="ADAL" clId="{1194A4DE-1750-42F1-ADF5-CBF9FB7E1566}" dt="2022-07-04T03:40:55.025" v="2408" actId="20577"/>
          <ac:spMkLst>
            <pc:docMk/>
            <pc:sldMk cId="2455742555" sldId="515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4:26:21.918" v="2748" actId="20577"/>
          <ac:spMkLst>
            <pc:docMk/>
            <pc:sldMk cId="2455742555" sldId="515"/>
            <ac:spMk id="3" creationId="{EBA6A083-F8EB-4655-A043-4DF05CAA217D}"/>
          </ac:spMkLst>
        </pc:spChg>
        <pc:spChg chg="mod">
          <ac:chgData name="Sonit Singh" userId="b4d4e167-5b1e-4244-b3e0-a2cbab649a82" providerId="ADAL" clId="{1194A4DE-1750-42F1-ADF5-CBF9FB7E1566}" dt="2022-07-04T04:30:57.190" v="2820" actId="20577"/>
          <ac:spMkLst>
            <pc:docMk/>
            <pc:sldMk cId="2455742555" sldId="515"/>
            <ac:spMk id="5" creationId="{CE30B450-4552-44A4-9AD2-887C4C978AC3}"/>
          </ac:spMkLst>
        </pc:spChg>
        <pc:spChg chg="add mod">
          <ac:chgData name="Sonit Singh" userId="b4d4e167-5b1e-4244-b3e0-a2cbab649a82" providerId="ADAL" clId="{1194A4DE-1750-42F1-ADF5-CBF9FB7E1566}" dt="2022-07-04T04:26:42.454" v="2754" actId="20577"/>
          <ac:spMkLst>
            <pc:docMk/>
            <pc:sldMk cId="2455742555" sldId="515"/>
            <ac:spMk id="7" creationId="{DC64CD04-558C-055A-3172-641D18044B78}"/>
          </ac:spMkLst>
        </pc:spChg>
        <pc:spChg chg="add mod">
          <ac:chgData name="Sonit Singh" userId="b4d4e167-5b1e-4244-b3e0-a2cbab649a82" providerId="ADAL" clId="{1194A4DE-1750-42F1-ADF5-CBF9FB7E1566}" dt="2022-07-04T04:19:41.903" v="2626" actId="1076"/>
          <ac:spMkLst>
            <pc:docMk/>
            <pc:sldMk cId="2455742555" sldId="515"/>
            <ac:spMk id="9" creationId="{A763446D-1AD4-49EE-0398-A4C523FED8B4}"/>
          </ac:spMkLst>
        </pc:spChg>
        <pc:spChg chg="add mod">
          <ac:chgData name="Sonit Singh" userId="b4d4e167-5b1e-4244-b3e0-a2cbab649a82" providerId="ADAL" clId="{1194A4DE-1750-42F1-ADF5-CBF9FB7E1566}" dt="2022-07-04T04:29:47.567" v="2783" actId="20577"/>
          <ac:spMkLst>
            <pc:docMk/>
            <pc:sldMk cId="2455742555" sldId="515"/>
            <ac:spMk id="10" creationId="{17DEA968-41E7-C906-6890-A12DC29E39E2}"/>
          </ac:spMkLst>
        </pc:spChg>
        <pc:spChg chg="del">
          <ac:chgData name="Sonit Singh" userId="b4d4e167-5b1e-4244-b3e0-a2cbab649a82" providerId="ADAL" clId="{1194A4DE-1750-42F1-ADF5-CBF9FB7E1566}" dt="2022-07-04T03:38:40.597" v="2303" actId="478"/>
          <ac:spMkLst>
            <pc:docMk/>
            <pc:sldMk cId="2455742555" sldId="515"/>
            <ac:spMk id="17" creationId="{6A65CA05-96D0-39CC-B6E4-2EA078A7690A}"/>
          </ac:spMkLst>
        </pc:spChg>
        <pc:spChg chg="del">
          <ac:chgData name="Sonit Singh" userId="b4d4e167-5b1e-4244-b3e0-a2cbab649a82" providerId="ADAL" clId="{1194A4DE-1750-42F1-ADF5-CBF9FB7E1566}" dt="2022-07-04T03:38:45.769" v="2307" actId="478"/>
          <ac:spMkLst>
            <pc:docMk/>
            <pc:sldMk cId="2455742555" sldId="515"/>
            <ac:spMk id="18" creationId="{8538738B-7558-4688-6EAF-8DF02260D0A9}"/>
          </ac:spMkLst>
        </pc:spChg>
        <pc:spChg chg="del">
          <ac:chgData name="Sonit Singh" userId="b4d4e167-5b1e-4244-b3e0-a2cbab649a82" providerId="ADAL" clId="{1194A4DE-1750-42F1-ADF5-CBF9FB7E1566}" dt="2022-07-04T03:38:42.731" v="2305" actId="478"/>
          <ac:spMkLst>
            <pc:docMk/>
            <pc:sldMk cId="2455742555" sldId="515"/>
            <ac:spMk id="20" creationId="{2B2C6582-05F3-0B71-4FBF-8A80D96EBCD8}"/>
          </ac:spMkLst>
        </pc:spChg>
        <pc:spChg chg="del">
          <ac:chgData name="Sonit Singh" userId="b4d4e167-5b1e-4244-b3e0-a2cbab649a82" providerId="ADAL" clId="{1194A4DE-1750-42F1-ADF5-CBF9FB7E1566}" dt="2022-07-04T03:38:37.988" v="2300" actId="478"/>
          <ac:spMkLst>
            <pc:docMk/>
            <pc:sldMk cId="2455742555" sldId="515"/>
            <ac:spMk id="21" creationId="{9CFDF2A0-C571-1C83-69CB-195D76F8EAA4}"/>
          </ac:spMkLst>
        </pc:spChg>
        <pc:spChg chg="del">
          <ac:chgData name="Sonit Singh" userId="b4d4e167-5b1e-4244-b3e0-a2cbab649a82" providerId="ADAL" clId="{1194A4DE-1750-42F1-ADF5-CBF9FB7E1566}" dt="2022-07-04T03:38:50.035" v="2310" actId="478"/>
          <ac:spMkLst>
            <pc:docMk/>
            <pc:sldMk cId="2455742555" sldId="515"/>
            <ac:spMk id="22" creationId="{C76DAE55-BCA5-EA07-D7A9-A0A43FC13270}"/>
          </ac:spMkLst>
        </pc:spChg>
        <pc:spChg chg="del">
          <ac:chgData name="Sonit Singh" userId="b4d4e167-5b1e-4244-b3e0-a2cbab649a82" providerId="ADAL" clId="{1194A4DE-1750-42F1-ADF5-CBF9FB7E1566}" dt="2022-07-04T03:38:44.449" v="2306" actId="478"/>
          <ac:spMkLst>
            <pc:docMk/>
            <pc:sldMk cId="2455742555" sldId="515"/>
            <ac:spMk id="23" creationId="{129AA494-951A-F302-7D7A-31439174CD87}"/>
          </ac:spMkLst>
        </pc:spChg>
        <pc:spChg chg="del">
          <ac:chgData name="Sonit Singh" userId="b4d4e167-5b1e-4244-b3e0-a2cbab649a82" providerId="ADAL" clId="{1194A4DE-1750-42F1-ADF5-CBF9FB7E1566}" dt="2022-07-04T03:38:49.036" v="2309" actId="478"/>
          <ac:spMkLst>
            <pc:docMk/>
            <pc:sldMk cId="2455742555" sldId="515"/>
            <ac:spMk id="24" creationId="{D1889FF5-D1FD-A596-0C77-12E874E44A88}"/>
          </ac:spMkLst>
        </pc:spChg>
        <pc:spChg chg="del">
          <ac:chgData name="Sonit Singh" userId="b4d4e167-5b1e-4244-b3e0-a2cbab649a82" providerId="ADAL" clId="{1194A4DE-1750-42F1-ADF5-CBF9FB7E1566}" dt="2022-07-04T03:38:47.417" v="2308" actId="478"/>
          <ac:spMkLst>
            <pc:docMk/>
            <pc:sldMk cId="2455742555" sldId="515"/>
            <ac:spMk id="25" creationId="{679F00C3-D5AA-3530-8607-02CCDDB91182}"/>
          </ac:spMkLst>
        </pc:spChg>
        <pc:spChg chg="del">
          <ac:chgData name="Sonit Singh" userId="b4d4e167-5b1e-4244-b3e0-a2cbab649a82" providerId="ADAL" clId="{1194A4DE-1750-42F1-ADF5-CBF9FB7E1566}" dt="2022-07-04T03:38:36.472" v="2299" actId="478"/>
          <ac:spMkLst>
            <pc:docMk/>
            <pc:sldMk cId="2455742555" sldId="515"/>
            <ac:spMk id="26" creationId="{D4549F45-451B-7DE9-FDB6-DDAC9DFB0772}"/>
          </ac:spMkLst>
        </pc:spChg>
        <pc:spChg chg="del">
          <ac:chgData name="Sonit Singh" userId="b4d4e167-5b1e-4244-b3e0-a2cbab649a82" providerId="ADAL" clId="{1194A4DE-1750-42F1-ADF5-CBF9FB7E1566}" dt="2022-07-04T03:38:52.774" v="2311" actId="478"/>
          <ac:spMkLst>
            <pc:docMk/>
            <pc:sldMk cId="2455742555" sldId="515"/>
            <ac:spMk id="27" creationId="{8E30E146-829D-5118-046B-A575593048F3}"/>
          </ac:spMkLst>
        </pc:spChg>
        <pc:spChg chg="add mod">
          <ac:chgData name="Sonit Singh" userId="b4d4e167-5b1e-4244-b3e0-a2cbab649a82" providerId="ADAL" clId="{1194A4DE-1750-42F1-ADF5-CBF9FB7E1566}" dt="2022-07-04T04:20:02.670" v="2634" actId="14100"/>
          <ac:spMkLst>
            <pc:docMk/>
            <pc:sldMk cId="2455742555" sldId="515"/>
            <ac:spMk id="34" creationId="{B76D130A-8349-D55C-1F14-9F59316B9335}"/>
          </ac:spMkLst>
        </pc:spChg>
        <pc:spChg chg="add del mod">
          <ac:chgData name="Sonit Singh" userId="b4d4e167-5b1e-4244-b3e0-a2cbab649a82" providerId="ADAL" clId="{1194A4DE-1750-42F1-ADF5-CBF9FB7E1566}" dt="2022-07-04T04:21:47.304" v="2701" actId="478"/>
          <ac:spMkLst>
            <pc:docMk/>
            <pc:sldMk cId="2455742555" sldId="515"/>
            <ac:spMk id="35" creationId="{B0B9F29F-F426-AC8E-2011-163A5C5B67D8}"/>
          </ac:spMkLst>
        </pc:spChg>
        <pc:spChg chg="add mod">
          <ac:chgData name="Sonit Singh" userId="b4d4e167-5b1e-4244-b3e0-a2cbab649a82" providerId="ADAL" clId="{1194A4DE-1750-42F1-ADF5-CBF9FB7E1566}" dt="2022-07-04T04:21:43.368" v="2700" actId="14100"/>
          <ac:spMkLst>
            <pc:docMk/>
            <pc:sldMk cId="2455742555" sldId="515"/>
            <ac:spMk id="36" creationId="{273A15C9-A255-5193-A743-00D30F40F782}"/>
          </ac:spMkLst>
        </pc:spChg>
        <pc:spChg chg="add mod">
          <ac:chgData name="Sonit Singh" userId="b4d4e167-5b1e-4244-b3e0-a2cbab649a82" providerId="ADAL" clId="{1194A4DE-1750-42F1-ADF5-CBF9FB7E1566}" dt="2022-07-04T04:21:22.692" v="2686" actId="1076"/>
          <ac:spMkLst>
            <pc:docMk/>
            <pc:sldMk cId="2455742555" sldId="515"/>
            <ac:spMk id="37" creationId="{C62F149B-D5D8-859F-D61E-76C2F1533280}"/>
          </ac:spMkLst>
        </pc:spChg>
        <pc:spChg chg="add mod">
          <ac:chgData name="Sonit Singh" userId="b4d4e167-5b1e-4244-b3e0-a2cbab649a82" providerId="ADAL" clId="{1194A4DE-1750-42F1-ADF5-CBF9FB7E1566}" dt="2022-07-04T04:21:01.939" v="2671" actId="20577"/>
          <ac:spMkLst>
            <pc:docMk/>
            <pc:sldMk cId="2455742555" sldId="515"/>
            <ac:spMk id="38" creationId="{1AD5762B-BA1F-E59C-A9F1-0CF77CB512F9}"/>
          </ac:spMkLst>
        </pc:spChg>
        <pc:spChg chg="add mod">
          <ac:chgData name="Sonit Singh" userId="b4d4e167-5b1e-4244-b3e0-a2cbab649a82" providerId="ADAL" clId="{1194A4DE-1750-42F1-ADF5-CBF9FB7E1566}" dt="2022-07-04T04:20:50.916" v="2661" actId="20577"/>
          <ac:spMkLst>
            <pc:docMk/>
            <pc:sldMk cId="2455742555" sldId="515"/>
            <ac:spMk id="39" creationId="{324B24B5-0AC3-00E0-103A-987BCDEC6A96}"/>
          </ac:spMkLst>
        </pc:spChg>
        <pc:spChg chg="add mod">
          <ac:chgData name="Sonit Singh" userId="b4d4e167-5b1e-4244-b3e0-a2cbab649a82" providerId="ADAL" clId="{1194A4DE-1750-42F1-ADF5-CBF9FB7E1566}" dt="2022-07-04T04:20:29.455" v="2652" actId="14100"/>
          <ac:spMkLst>
            <pc:docMk/>
            <pc:sldMk cId="2455742555" sldId="515"/>
            <ac:spMk id="40" creationId="{AB465977-FEF0-2D89-77B5-E00A81C8F771}"/>
          </ac:spMkLst>
        </pc:spChg>
        <pc:spChg chg="add mod">
          <ac:chgData name="Sonit Singh" userId="b4d4e167-5b1e-4244-b3e0-a2cbab649a82" providerId="ADAL" clId="{1194A4DE-1750-42F1-ADF5-CBF9FB7E1566}" dt="2022-07-04T04:22:33.478" v="2708" actId="1076"/>
          <ac:spMkLst>
            <pc:docMk/>
            <pc:sldMk cId="2455742555" sldId="515"/>
            <ac:spMk id="41" creationId="{5EF07C28-FA82-21E3-2C1A-8E6B81B5B34A}"/>
          </ac:spMkLst>
        </pc:spChg>
        <pc:spChg chg="add mod">
          <ac:chgData name="Sonit Singh" userId="b4d4e167-5b1e-4244-b3e0-a2cbab649a82" providerId="ADAL" clId="{1194A4DE-1750-42F1-ADF5-CBF9FB7E1566}" dt="2022-07-04T04:22:48.095" v="2712" actId="20577"/>
          <ac:spMkLst>
            <pc:docMk/>
            <pc:sldMk cId="2455742555" sldId="515"/>
            <ac:spMk id="42" creationId="{7F982B55-189B-ECDB-4EF6-A027F63D6D09}"/>
          </ac:spMkLst>
        </pc:spChg>
        <pc:spChg chg="add mod">
          <ac:chgData name="Sonit Singh" userId="b4d4e167-5b1e-4244-b3e0-a2cbab649a82" providerId="ADAL" clId="{1194A4DE-1750-42F1-ADF5-CBF9FB7E1566}" dt="2022-07-04T04:23:03.654" v="2716" actId="20577"/>
          <ac:spMkLst>
            <pc:docMk/>
            <pc:sldMk cId="2455742555" sldId="515"/>
            <ac:spMk id="43" creationId="{01373D6C-CAE1-848F-EE65-398E4B5B06D4}"/>
          </ac:spMkLst>
        </pc:spChg>
        <pc:spChg chg="add mod">
          <ac:chgData name="Sonit Singh" userId="b4d4e167-5b1e-4244-b3e0-a2cbab649a82" providerId="ADAL" clId="{1194A4DE-1750-42F1-ADF5-CBF9FB7E1566}" dt="2022-07-04T04:23:21.673" v="2720" actId="20577"/>
          <ac:spMkLst>
            <pc:docMk/>
            <pc:sldMk cId="2455742555" sldId="515"/>
            <ac:spMk id="44" creationId="{E7A27700-5D20-40E7-24D7-B93E6E0F00BF}"/>
          </ac:spMkLst>
        </pc:spChg>
        <pc:spChg chg="add mod">
          <ac:chgData name="Sonit Singh" userId="b4d4e167-5b1e-4244-b3e0-a2cbab649a82" providerId="ADAL" clId="{1194A4DE-1750-42F1-ADF5-CBF9FB7E1566}" dt="2022-07-04T04:23:38.811" v="2724" actId="20577"/>
          <ac:spMkLst>
            <pc:docMk/>
            <pc:sldMk cId="2455742555" sldId="515"/>
            <ac:spMk id="45" creationId="{D79C363A-E2F6-3DCE-079A-8B2BF576FDAA}"/>
          </ac:spMkLst>
        </pc:spChg>
        <pc:spChg chg="add mod">
          <ac:chgData name="Sonit Singh" userId="b4d4e167-5b1e-4244-b3e0-a2cbab649a82" providerId="ADAL" clId="{1194A4DE-1750-42F1-ADF5-CBF9FB7E1566}" dt="2022-07-04T04:23:58.814" v="2728" actId="20577"/>
          <ac:spMkLst>
            <pc:docMk/>
            <pc:sldMk cId="2455742555" sldId="515"/>
            <ac:spMk id="46" creationId="{88BAA4E8-0B9F-AD0A-C5DA-030D4479967D}"/>
          </ac:spMkLst>
        </pc:spChg>
        <pc:spChg chg="add mod">
          <ac:chgData name="Sonit Singh" userId="b4d4e167-5b1e-4244-b3e0-a2cbab649a82" providerId="ADAL" clId="{1194A4DE-1750-42F1-ADF5-CBF9FB7E1566}" dt="2022-07-04T04:24:17.482" v="2732" actId="20577"/>
          <ac:spMkLst>
            <pc:docMk/>
            <pc:sldMk cId="2455742555" sldId="515"/>
            <ac:spMk id="47" creationId="{3CCEDC60-5B67-10F1-0339-D90F951E1413}"/>
          </ac:spMkLst>
        </pc:spChg>
        <pc:spChg chg="add mod">
          <ac:chgData name="Sonit Singh" userId="b4d4e167-5b1e-4244-b3e0-a2cbab649a82" providerId="ADAL" clId="{1194A4DE-1750-42F1-ADF5-CBF9FB7E1566}" dt="2022-07-04T04:31:35.735" v="2829" actId="14100"/>
          <ac:spMkLst>
            <pc:docMk/>
            <pc:sldMk cId="2455742555" sldId="515"/>
            <ac:spMk id="55" creationId="{90F98E56-6940-3509-0242-8B1EE1F727E8}"/>
          </ac:spMkLst>
        </pc:spChg>
        <pc:graphicFrameChg chg="add mod modGraphic">
          <ac:chgData name="Sonit Singh" userId="b4d4e167-5b1e-4244-b3e0-a2cbab649a82" providerId="ADAL" clId="{1194A4DE-1750-42F1-ADF5-CBF9FB7E1566}" dt="2022-07-04T03:49:42.408" v="2609" actId="1076"/>
          <ac:graphicFrameMkLst>
            <pc:docMk/>
            <pc:sldMk cId="2455742555" sldId="515"/>
            <ac:graphicFrameMk id="6" creationId="{5D1A73DC-1A7B-AB95-1DCD-75FA14FD8E03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49:52.124" v="2610" actId="1076"/>
          <ac:graphicFrameMkLst>
            <pc:docMk/>
            <pc:sldMk cId="2455742555" sldId="515"/>
            <ac:graphicFrameMk id="28" creationId="{A0C3CA65-A2D8-4B6A-4D6A-9F9B67529D15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50:01.360" v="2611" actId="1076"/>
          <ac:graphicFrameMkLst>
            <pc:docMk/>
            <pc:sldMk cId="2455742555" sldId="515"/>
            <ac:graphicFrameMk id="29" creationId="{47C4EAC1-0279-C29B-83C0-5F147E70C39E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50:30.464" v="2615" actId="1076"/>
          <ac:graphicFrameMkLst>
            <pc:docMk/>
            <pc:sldMk cId="2455742555" sldId="515"/>
            <ac:graphicFrameMk id="30" creationId="{95BB48E0-E201-B9E4-7CEE-E5207748F319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3:47:58.654" v="2604" actId="1076"/>
          <ac:graphicFrameMkLst>
            <pc:docMk/>
            <pc:sldMk cId="2455742555" sldId="515"/>
            <ac:graphicFrameMk id="31" creationId="{CBF6DFDE-FC0E-8B6C-1D26-41871CC4469E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50:24.318" v="2614" actId="1076"/>
          <ac:graphicFrameMkLst>
            <pc:docMk/>
            <pc:sldMk cId="2455742555" sldId="515"/>
            <ac:graphicFrameMk id="32" creationId="{F3170E06-E977-D099-E0DB-1625EF03342B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50:18.494" v="2613" actId="1076"/>
          <ac:graphicFrameMkLst>
            <pc:docMk/>
            <pc:sldMk cId="2455742555" sldId="515"/>
            <ac:graphicFrameMk id="33" creationId="{6C4B34BC-4571-6261-20F6-CA9B00CFD8D2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29:22.607" v="2772" actId="1076"/>
          <ac:graphicFrameMkLst>
            <pc:docMk/>
            <pc:sldMk cId="2455742555" sldId="515"/>
            <ac:graphicFrameMk id="48" creationId="{3AE10828-E33A-1695-B76F-E50E40EC9B60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8:53.822" v="2769" actId="1076"/>
          <ac:graphicFrameMkLst>
            <pc:docMk/>
            <pc:sldMk cId="2455742555" sldId="515"/>
            <ac:graphicFrameMk id="49" creationId="{25DDE84C-294E-84A5-0362-CD76B2686496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8:39.358" v="2768" actId="1076"/>
          <ac:graphicFrameMkLst>
            <pc:docMk/>
            <pc:sldMk cId="2455742555" sldId="515"/>
            <ac:graphicFrameMk id="50" creationId="{94B5F731-E6D9-2FED-6F93-C109CDC1BBFA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8:22.462" v="2767" actId="1076"/>
          <ac:graphicFrameMkLst>
            <pc:docMk/>
            <pc:sldMk cId="2455742555" sldId="515"/>
            <ac:graphicFrameMk id="51" creationId="{B53F1B07-B562-32A9-AF67-0F1FC0986696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8:09.999" v="2766" actId="1076"/>
          <ac:graphicFrameMkLst>
            <pc:docMk/>
            <pc:sldMk cId="2455742555" sldId="515"/>
            <ac:graphicFrameMk id="52" creationId="{B2083B2B-E344-4765-9F06-B5425AF84A9A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7:55.632" v="2765" actId="1076"/>
          <ac:graphicFrameMkLst>
            <pc:docMk/>
            <pc:sldMk cId="2455742555" sldId="515"/>
            <ac:graphicFrameMk id="53" creationId="{B4307578-0A4A-9E83-A26B-62150462F888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9:11.608" v="2771" actId="1076"/>
          <ac:graphicFrameMkLst>
            <pc:docMk/>
            <pc:sldMk cId="2455742555" sldId="515"/>
            <ac:graphicFrameMk id="54" creationId="{1A39D1FE-8B36-F070-4149-2406A4E73472}"/>
          </ac:graphicFrameMkLst>
        </pc:graphicFrameChg>
        <pc:picChg chg="del">
          <ac:chgData name="Sonit Singh" userId="b4d4e167-5b1e-4244-b3e0-a2cbab649a82" providerId="ADAL" clId="{1194A4DE-1750-42F1-ADF5-CBF9FB7E1566}" dt="2022-07-04T03:38:41.707" v="2304" actId="478"/>
          <ac:picMkLst>
            <pc:docMk/>
            <pc:sldMk cId="2455742555" sldId="515"/>
            <ac:picMk id="8" creationId="{1F471F8B-2B4F-B63E-B8F1-7E19579EE8D4}"/>
          </ac:picMkLst>
        </pc:picChg>
        <pc:picChg chg="del">
          <ac:chgData name="Sonit Singh" userId="b4d4e167-5b1e-4244-b3e0-a2cbab649a82" providerId="ADAL" clId="{1194A4DE-1750-42F1-ADF5-CBF9FB7E1566}" dt="2022-07-04T03:38:39.580" v="2302" actId="478"/>
          <ac:picMkLst>
            <pc:docMk/>
            <pc:sldMk cId="2455742555" sldId="515"/>
            <ac:picMk id="11" creationId="{7853FEB2-9E8A-2E4F-820C-21EE7DC977EF}"/>
          </ac:picMkLst>
        </pc:picChg>
        <pc:picChg chg="del">
          <ac:chgData name="Sonit Singh" userId="b4d4e167-5b1e-4244-b3e0-a2cbab649a82" providerId="ADAL" clId="{1194A4DE-1750-42F1-ADF5-CBF9FB7E1566}" dt="2022-07-04T03:38:38.789" v="2301" actId="478"/>
          <ac:picMkLst>
            <pc:docMk/>
            <pc:sldMk cId="2455742555" sldId="515"/>
            <ac:picMk id="13" creationId="{49849770-F672-A3FC-23E8-0CFC742EA04C}"/>
          </ac:picMkLst>
        </pc:picChg>
        <pc:picChg chg="del">
          <ac:chgData name="Sonit Singh" userId="b4d4e167-5b1e-4244-b3e0-a2cbab649a82" providerId="ADAL" clId="{1194A4DE-1750-42F1-ADF5-CBF9FB7E1566}" dt="2022-07-04T03:38:35.338" v="2298" actId="478"/>
          <ac:picMkLst>
            <pc:docMk/>
            <pc:sldMk cId="2455742555" sldId="515"/>
            <ac:picMk id="15" creationId="{C006DCF2-778E-54F1-87B1-AB6047926EA5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4:52:01.069" v="3563" actId="20577"/>
        <pc:sldMkLst>
          <pc:docMk/>
          <pc:sldMk cId="2549097456" sldId="516"/>
        </pc:sldMkLst>
        <pc:spChg chg="mod">
          <ac:chgData name="Sonit Singh" userId="b4d4e167-5b1e-4244-b3e0-a2cbab649a82" providerId="ADAL" clId="{1194A4DE-1750-42F1-ADF5-CBF9FB7E1566}" dt="2022-07-04T04:46:29.321" v="3086" actId="14100"/>
          <ac:spMkLst>
            <pc:docMk/>
            <pc:sldMk cId="2549097456" sldId="516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4:52:01.069" v="3563" actId="20577"/>
          <ac:spMkLst>
            <pc:docMk/>
            <pc:sldMk cId="2549097456" sldId="516"/>
            <ac:spMk id="3" creationId="{EBA6A083-F8EB-4655-A043-4DF05CAA217D}"/>
          </ac:spMkLst>
        </pc:spChg>
        <pc:spChg chg="del">
          <ac:chgData name="Sonit Singh" userId="b4d4e167-5b1e-4244-b3e0-a2cbab649a82" providerId="ADAL" clId="{1194A4DE-1750-42F1-ADF5-CBF9FB7E1566}" dt="2022-07-04T04:32:16.712" v="2834" actId="478"/>
          <ac:spMkLst>
            <pc:docMk/>
            <pc:sldMk cId="2549097456" sldId="516"/>
            <ac:spMk id="7" creationId="{DC64CD04-558C-055A-3172-641D18044B78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9" creationId="{A763446D-1AD4-49EE-0398-A4C523FED8B4}"/>
          </ac:spMkLst>
        </pc:spChg>
        <pc:spChg chg="del">
          <ac:chgData name="Sonit Singh" userId="b4d4e167-5b1e-4244-b3e0-a2cbab649a82" providerId="ADAL" clId="{1194A4DE-1750-42F1-ADF5-CBF9FB7E1566}" dt="2022-07-04T04:32:14.755" v="2833" actId="478"/>
          <ac:spMkLst>
            <pc:docMk/>
            <pc:sldMk cId="2549097456" sldId="516"/>
            <ac:spMk id="10" creationId="{17DEA968-41E7-C906-6890-A12DC29E39E2}"/>
          </ac:spMkLst>
        </pc:spChg>
        <pc:spChg chg="add mod">
          <ac:chgData name="Sonit Singh" userId="b4d4e167-5b1e-4244-b3e0-a2cbab649a82" providerId="ADAL" clId="{1194A4DE-1750-42F1-ADF5-CBF9FB7E1566}" dt="2022-07-04T04:44:03.156" v="3040" actId="1076"/>
          <ac:spMkLst>
            <pc:docMk/>
            <pc:sldMk cId="2549097456" sldId="516"/>
            <ac:spMk id="13" creationId="{10D08F15-AAC1-52FC-640F-6BA355F197A9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4" creationId="{B76D130A-8349-D55C-1F14-9F59316B9335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6" creationId="{273A15C9-A255-5193-A743-00D30F40F782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7" creationId="{C62F149B-D5D8-859F-D61E-76C2F1533280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8" creationId="{1AD5762B-BA1F-E59C-A9F1-0CF77CB512F9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9" creationId="{324B24B5-0AC3-00E0-103A-987BCDEC6A96}"/>
          </ac:spMkLst>
        </pc:spChg>
        <pc:spChg chg="del">
          <ac:chgData name="Sonit Singh" userId="b4d4e167-5b1e-4244-b3e0-a2cbab649a82" providerId="ADAL" clId="{1194A4DE-1750-42F1-ADF5-CBF9FB7E1566}" dt="2022-07-04T04:32:09.768" v="2831" actId="478"/>
          <ac:spMkLst>
            <pc:docMk/>
            <pc:sldMk cId="2549097456" sldId="516"/>
            <ac:spMk id="40" creationId="{AB465977-FEF0-2D89-77B5-E00A81C8F771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1" creationId="{5EF07C28-FA82-21E3-2C1A-8E6B81B5B34A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2" creationId="{7F982B55-189B-ECDB-4EF6-A027F63D6D09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3" creationId="{01373D6C-CAE1-848F-EE65-398E4B5B06D4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4" creationId="{E7A27700-5D20-40E7-24D7-B93E6E0F00BF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5" creationId="{D79C363A-E2F6-3DCE-079A-8B2BF576FDAA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6" creationId="{88BAA4E8-0B9F-AD0A-C5DA-030D4479967D}"/>
          </ac:spMkLst>
        </pc:spChg>
        <pc:spChg chg="del">
          <ac:chgData name="Sonit Singh" userId="b4d4e167-5b1e-4244-b3e0-a2cbab649a82" providerId="ADAL" clId="{1194A4DE-1750-42F1-ADF5-CBF9FB7E1566}" dt="2022-07-04T04:32:09.768" v="2831" actId="478"/>
          <ac:spMkLst>
            <pc:docMk/>
            <pc:sldMk cId="2549097456" sldId="516"/>
            <ac:spMk id="47" creationId="{3CCEDC60-5B67-10F1-0339-D90F951E1413}"/>
          </ac:spMkLst>
        </pc:spChg>
        <pc:spChg chg="del">
          <ac:chgData name="Sonit Singh" userId="b4d4e167-5b1e-4244-b3e0-a2cbab649a82" providerId="ADAL" clId="{1194A4DE-1750-42F1-ADF5-CBF9FB7E1566}" dt="2022-07-04T04:31:17.258" v="2822" actId="478"/>
          <ac:spMkLst>
            <pc:docMk/>
            <pc:sldMk cId="2549097456" sldId="516"/>
            <ac:spMk id="55" creationId="{90F98E56-6940-3509-0242-8B1EE1F727E8}"/>
          </ac:spMkLst>
        </pc:spChg>
        <pc:spChg chg="add mod">
          <ac:chgData name="Sonit Singh" userId="b4d4e167-5b1e-4244-b3e0-a2cbab649a82" providerId="ADAL" clId="{1194A4DE-1750-42F1-ADF5-CBF9FB7E1566}" dt="2022-07-04T04:44:35.807" v="3052" actId="20577"/>
          <ac:spMkLst>
            <pc:docMk/>
            <pc:sldMk cId="2549097456" sldId="516"/>
            <ac:spMk id="62" creationId="{14435DDC-2121-FC7B-1663-232FE1CDBC90}"/>
          </ac:spMkLst>
        </pc:spChg>
        <pc:spChg chg="add mod">
          <ac:chgData name="Sonit Singh" userId="b4d4e167-5b1e-4244-b3e0-a2cbab649a82" providerId="ADAL" clId="{1194A4DE-1750-42F1-ADF5-CBF9FB7E1566}" dt="2022-07-04T04:44:57.204" v="3064" actId="20577"/>
          <ac:spMkLst>
            <pc:docMk/>
            <pc:sldMk cId="2549097456" sldId="516"/>
            <ac:spMk id="63" creationId="{9CF88EC3-5731-215B-CA74-95DB4ED3ED67}"/>
          </ac:spMkLst>
        </pc:sp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6" creationId="{5D1A73DC-1A7B-AB95-1DCD-75FA14FD8E03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37:21.344" v="2943"/>
          <ac:graphicFrameMkLst>
            <pc:docMk/>
            <pc:sldMk cId="2549097456" sldId="516"/>
            <ac:graphicFrameMk id="8" creationId="{AB493A04-3CAF-17B0-DE35-59AB8DB7DA49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9:30.056" v="3363" actId="1076"/>
          <ac:graphicFrameMkLst>
            <pc:docMk/>
            <pc:sldMk cId="2549097456" sldId="516"/>
            <ac:graphicFrameMk id="11" creationId="{33C85D9F-D224-8F4D-1E43-59C0778D2300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2:39.458" v="3021"/>
          <ac:graphicFrameMkLst>
            <pc:docMk/>
            <pc:sldMk cId="2549097456" sldId="516"/>
            <ac:graphicFrameMk id="12" creationId="{E330BB05-A991-2A90-99C7-827947B31404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28" creationId="{A0C3CA65-A2D8-4B6A-4D6A-9F9B67529D15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29" creationId="{47C4EAC1-0279-C29B-83C0-5F147E70C39E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30" creationId="{95BB48E0-E201-B9E4-7CEE-E5207748F319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31" creationId="{CBF6DFDE-FC0E-8B6C-1D26-41871CC4469E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32" creationId="{F3170E06-E977-D099-E0DB-1625EF03342B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33" creationId="{6C4B34BC-4571-6261-20F6-CA9B00CFD8D2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48" creationId="{3AE10828-E33A-1695-B76F-E50E40EC9B60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49" creationId="{25DDE84C-294E-84A5-0362-CD76B2686496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0" creationId="{94B5F731-E6D9-2FED-6F93-C109CDC1BBFA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1" creationId="{B53F1B07-B562-32A9-AF67-0F1FC0986696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2" creationId="{B2083B2B-E344-4765-9F06-B5425AF84A9A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3" creationId="{B4307578-0A4A-9E83-A26B-62150462F888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4" creationId="{1A39D1FE-8B36-F070-4149-2406A4E73472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37:25.202" v="2944"/>
          <ac:graphicFrameMkLst>
            <pc:docMk/>
            <pc:sldMk cId="2549097456" sldId="516"/>
            <ac:graphicFrameMk id="56" creationId="{6BEFF811-9D2A-18A5-19C1-53350BE646BD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37:28.457" v="2945"/>
          <ac:graphicFrameMkLst>
            <pc:docMk/>
            <pc:sldMk cId="2549097456" sldId="516"/>
            <ac:graphicFrameMk id="57" creationId="{DE6C9DE3-AB91-E2D3-E946-9A207EBA0A2A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2:26.327" v="3018" actId="1076"/>
          <ac:graphicFrameMkLst>
            <pc:docMk/>
            <pc:sldMk cId="2549097456" sldId="516"/>
            <ac:graphicFrameMk id="58" creationId="{5D3EF7EC-1038-54C2-D0EB-798C1230ED55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51:39.615" v="3523" actId="1076"/>
          <ac:graphicFrameMkLst>
            <pc:docMk/>
            <pc:sldMk cId="2549097456" sldId="516"/>
            <ac:graphicFrameMk id="59" creationId="{F0618F2A-911A-B750-2900-320418E3749D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3:00.667" v="3025"/>
          <ac:graphicFrameMkLst>
            <pc:docMk/>
            <pc:sldMk cId="2549097456" sldId="516"/>
            <ac:graphicFrameMk id="60" creationId="{6466A045-F965-4D76-A3AD-5BFDAF5A9EBC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3:36.949" v="3029"/>
          <ac:graphicFrameMkLst>
            <pc:docMk/>
            <pc:sldMk cId="2549097456" sldId="516"/>
            <ac:graphicFrameMk id="61" creationId="{C61548FF-7C51-A735-285A-613EE722EE95}"/>
          </ac:graphicFrameMkLst>
        </pc:graphicFrameChg>
        <pc:picChg chg="add del mod">
          <ac:chgData name="Sonit Singh" userId="b4d4e167-5b1e-4244-b3e0-a2cbab649a82" providerId="ADAL" clId="{1194A4DE-1750-42F1-ADF5-CBF9FB7E1566}" dt="2022-07-04T04:45:58.940" v="3073"/>
          <ac:picMkLst>
            <pc:docMk/>
            <pc:sldMk cId="2549097456" sldId="516"/>
            <ac:picMk id="2050" creationId="{E2022D45-E139-8E92-E822-D5115B3043E5}"/>
          </ac:picMkLst>
        </pc:picChg>
        <pc:picChg chg="add del mod">
          <ac:chgData name="Sonit Singh" userId="b4d4e167-5b1e-4244-b3e0-a2cbab649a82" providerId="ADAL" clId="{1194A4DE-1750-42F1-ADF5-CBF9FB7E1566}" dt="2022-07-04T04:46:29.958" v="3087"/>
          <ac:picMkLst>
            <pc:docMk/>
            <pc:sldMk cId="2549097456" sldId="516"/>
            <ac:picMk id="2052" creationId="{551300A3-2A1B-3CE9-CFE8-59CF0BCBFB2B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5:01:38.032" v="3702" actId="14100"/>
        <pc:sldMkLst>
          <pc:docMk/>
          <pc:sldMk cId="1227912144" sldId="517"/>
        </pc:sldMkLst>
        <pc:spChg chg="mod">
          <ac:chgData name="Sonit Singh" userId="b4d4e167-5b1e-4244-b3e0-a2cbab649a82" providerId="ADAL" clId="{1194A4DE-1750-42F1-ADF5-CBF9FB7E1566}" dt="2022-07-04T04:57:04.247" v="3635" actId="20577"/>
          <ac:spMkLst>
            <pc:docMk/>
            <pc:sldMk cId="1227912144" sldId="517"/>
            <ac:spMk id="3" creationId="{EBA6A083-F8EB-4655-A043-4DF05CAA217D}"/>
          </ac:spMkLst>
        </pc:spChg>
        <pc:spChg chg="del">
          <ac:chgData name="Sonit Singh" userId="b4d4e167-5b1e-4244-b3e0-a2cbab649a82" providerId="ADAL" clId="{1194A4DE-1750-42F1-ADF5-CBF9FB7E1566}" dt="2022-07-04T04:53:11.614" v="3568" actId="478"/>
          <ac:spMkLst>
            <pc:docMk/>
            <pc:sldMk cId="1227912144" sldId="517"/>
            <ac:spMk id="13" creationId="{10D08F15-AAC1-52FC-640F-6BA355F197A9}"/>
          </ac:spMkLst>
        </pc:spChg>
        <pc:spChg chg="add mod">
          <ac:chgData name="Sonit Singh" userId="b4d4e167-5b1e-4244-b3e0-a2cbab649a82" providerId="ADAL" clId="{1194A4DE-1750-42F1-ADF5-CBF9FB7E1566}" dt="2022-07-04T04:58:45.199" v="3665" actId="2085"/>
          <ac:spMkLst>
            <pc:docMk/>
            <pc:sldMk cId="1227912144" sldId="517"/>
            <ac:spMk id="15" creationId="{3560DEEE-3BB5-C64A-29A7-5828365A0625}"/>
          </ac:spMkLst>
        </pc:spChg>
        <pc:spChg chg="add mod">
          <ac:chgData name="Sonit Singh" userId="b4d4e167-5b1e-4244-b3e0-a2cbab649a82" providerId="ADAL" clId="{1194A4DE-1750-42F1-ADF5-CBF9FB7E1566}" dt="2022-07-04T05:01:38.032" v="3702" actId="14100"/>
          <ac:spMkLst>
            <pc:docMk/>
            <pc:sldMk cId="1227912144" sldId="517"/>
            <ac:spMk id="16" creationId="{E37B300F-472C-3336-6695-BB55D9CE0EA8}"/>
          </ac:spMkLst>
        </pc:spChg>
        <pc:spChg chg="add mod">
          <ac:chgData name="Sonit Singh" userId="b4d4e167-5b1e-4244-b3e0-a2cbab649a82" providerId="ADAL" clId="{1194A4DE-1750-42F1-ADF5-CBF9FB7E1566}" dt="2022-07-04T04:59:21.568" v="3677" actId="13822"/>
          <ac:spMkLst>
            <pc:docMk/>
            <pc:sldMk cId="1227912144" sldId="517"/>
            <ac:spMk id="24" creationId="{9AC04CBF-23A9-7A02-4FF6-3B704DBF4C90}"/>
          </ac:spMkLst>
        </pc:spChg>
        <pc:spChg chg="del">
          <ac:chgData name="Sonit Singh" userId="b4d4e167-5b1e-4244-b3e0-a2cbab649a82" providerId="ADAL" clId="{1194A4DE-1750-42F1-ADF5-CBF9FB7E1566}" dt="2022-07-04T04:53:13.317" v="3569" actId="478"/>
          <ac:spMkLst>
            <pc:docMk/>
            <pc:sldMk cId="1227912144" sldId="517"/>
            <ac:spMk id="62" creationId="{14435DDC-2121-FC7B-1663-232FE1CDBC90}"/>
          </ac:spMkLst>
        </pc:spChg>
        <pc:spChg chg="del">
          <ac:chgData name="Sonit Singh" userId="b4d4e167-5b1e-4244-b3e0-a2cbab649a82" providerId="ADAL" clId="{1194A4DE-1750-42F1-ADF5-CBF9FB7E1566}" dt="2022-07-04T04:53:14.860" v="3570" actId="478"/>
          <ac:spMkLst>
            <pc:docMk/>
            <pc:sldMk cId="1227912144" sldId="517"/>
            <ac:spMk id="63" creationId="{9CF88EC3-5731-215B-CA74-95DB4ED3ED67}"/>
          </ac:spMkLst>
        </pc:spChg>
        <pc:graphicFrameChg chg="del">
          <ac:chgData name="Sonit Singh" userId="b4d4e167-5b1e-4244-b3e0-a2cbab649a82" providerId="ADAL" clId="{1194A4DE-1750-42F1-ADF5-CBF9FB7E1566}" dt="2022-07-04T04:53:29.723" v="3578" actId="478"/>
          <ac:graphicFrameMkLst>
            <pc:docMk/>
            <pc:sldMk cId="1227912144" sldId="517"/>
            <ac:graphicFrameMk id="8" creationId="{AB493A04-3CAF-17B0-DE35-59AB8DB7DA49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20.674" v="3573" actId="478"/>
          <ac:graphicFrameMkLst>
            <pc:docMk/>
            <pc:sldMk cId="1227912144" sldId="517"/>
            <ac:graphicFrameMk id="11" creationId="{33C85D9F-D224-8F4D-1E43-59C0778D2300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09.995" v="3567" actId="478"/>
          <ac:graphicFrameMkLst>
            <pc:docMk/>
            <pc:sldMk cId="1227912144" sldId="517"/>
            <ac:graphicFrameMk id="12" creationId="{E330BB05-A991-2A90-99C7-827947B31404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35.450" v="3581" actId="478"/>
          <ac:graphicFrameMkLst>
            <pc:docMk/>
            <pc:sldMk cId="1227912144" sldId="517"/>
            <ac:graphicFrameMk id="56" creationId="{6BEFF811-9D2A-18A5-19C1-53350BE646BD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38.687" v="3583" actId="478"/>
          <ac:graphicFrameMkLst>
            <pc:docMk/>
            <pc:sldMk cId="1227912144" sldId="517"/>
            <ac:graphicFrameMk id="57" creationId="{DE6C9DE3-AB91-E2D3-E946-9A207EBA0A2A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18.407" v="3572" actId="478"/>
          <ac:graphicFrameMkLst>
            <pc:docMk/>
            <pc:sldMk cId="1227912144" sldId="517"/>
            <ac:graphicFrameMk id="58" creationId="{5D3EF7EC-1038-54C2-D0EB-798C1230ED55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16.492" v="3571" actId="478"/>
          <ac:graphicFrameMkLst>
            <pc:docMk/>
            <pc:sldMk cId="1227912144" sldId="517"/>
            <ac:graphicFrameMk id="59" creationId="{F0618F2A-911A-B750-2900-320418E3749D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06.969" v="3566" actId="478"/>
          <ac:graphicFrameMkLst>
            <pc:docMk/>
            <pc:sldMk cId="1227912144" sldId="517"/>
            <ac:graphicFrameMk id="60" creationId="{6466A045-F965-4D76-A3AD-5BFDAF5A9EBC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04.418" v="3565" actId="478"/>
          <ac:graphicFrameMkLst>
            <pc:docMk/>
            <pc:sldMk cId="1227912144" sldId="517"/>
            <ac:graphicFrameMk id="61" creationId="{C61548FF-7C51-A735-285A-613EE722EE95}"/>
          </ac:graphicFrameMkLst>
        </pc:graphicFrameChg>
        <pc:cxnChg chg="add mod">
          <ac:chgData name="Sonit Singh" userId="b4d4e167-5b1e-4244-b3e0-a2cbab649a82" providerId="ADAL" clId="{1194A4DE-1750-42F1-ADF5-CBF9FB7E1566}" dt="2022-07-04T04:57:38.488" v="3638" actId="13822"/>
          <ac:cxnSpMkLst>
            <pc:docMk/>
            <pc:sldMk cId="1227912144" sldId="517"/>
            <ac:cxnSpMk id="7" creationId="{2C915C0C-2239-02B1-ACB7-222FC887372A}"/>
          </ac:cxnSpMkLst>
        </pc:cxnChg>
        <pc:cxnChg chg="add mod">
          <ac:chgData name="Sonit Singh" userId="b4d4e167-5b1e-4244-b3e0-a2cbab649a82" providerId="ADAL" clId="{1194A4DE-1750-42F1-ADF5-CBF9FB7E1566}" dt="2022-07-04T04:57:56.135" v="3640" actId="13822"/>
          <ac:cxnSpMkLst>
            <pc:docMk/>
            <pc:sldMk cId="1227912144" sldId="517"/>
            <ac:cxnSpMk id="14" creationId="{A669F25E-69B1-DD8C-A041-F25B74448D59}"/>
          </ac:cxnSpMkLst>
        </pc:cxnChg>
        <pc:cxnChg chg="add mod">
          <ac:chgData name="Sonit Singh" userId="b4d4e167-5b1e-4244-b3e0-a2cbab649a82" providerId="ADAL" clId="{1194A4DE-1750-42F1-ADF5-CBF9FB7E1566}" dt="2022-07-04T05:01:14.055" v="3699" actId="1076"/>
          <ac:cxnSpMkLst>
            <pc:docMk/>
            <pc:sldMk cId="1227912144" sldId="517"/>
            <ac:cxnSpMk id="18" creationId="{8D355A6C-1CD9-E85C-3CDC-E3D3E9BBBBAC}"/>
          </ac:cxnSpMkLst>
        </pc:cxnChg>
      </pc:sldChg>
      <pc:sldChg chg="addSp delSp modSp add mod">
        <pc:chgData name="Sonit Singh" userId="b4d4e167-5b1e-4244-b3e0-a2cbab649a82" providerId="ADAL" clId="{1194A4DE-1750-42F1-ADF5-CBF9FB7E1566}" dt="2022-07-04T05:07:08.358" v="3760" actId="1076"/>
        <pc:sldMkLst>
          <pc:docMk/>
          <pc:sldMk cId="2451724132" sldId="518"/>
        </pc:sldMkLst>
        <pc:spChg chg="mod">
          <ac:chgData name="Sonit Singh" userId="b4d4e167-5b1e-4244-b3e0-a2cbab649a82" providerId="ADAL" clId="{1194A4DE-1750-42F1-ADF5-CBF9FB7E1566}" dt="2022-07-04T05:06:24.459" v="3746" actId="20577"/>
          <ac:spMkLst>
            <pc:docMk/>
            <pc:sldMk cId="2451724132" sldId="518"/>
            <ac:spMk id="3" creationId="{EBA6A083-F8EB-4655-A043-4DF05CAA217D}"/>
          </ac:spMkLst>
        </pc:spChg>
        <pc:spChg chg="add del">
          <ac:chgData name="Sonit Singh" userId="b4d4e167-5b1e-4244-b3e0-a2cbab649a82" providerId="ADAL" clId="{1194A4DE-1750-42F1-ADF5-CBF9FB7E1566}" dt="2022-07-04T05:04:43.597" v="3717" actId="11529"/>
          <ac:spMkLst>
            <pc:docMk/>
            <pc:sldMk cId="2451724132" sldId="518"/>
            <ac:spMk id="6" creationId="{56A0F193-08E4-F001-BDFD-BD10867187E6}"/>
          </ac:spMkLst>
        </pc:spChg>
        <pc:spChg chg="add del">
          <ac:chgData name="Sonit Singh" userId="b4d4e167-5b1e-4244-b3e0-a2cbab649a82" providerId="ADAL" clId="{1194A4DE-1750-42F1-ADF5-CBF9FB7E1566}" dt="2022-07-04T05:04:43.037" v="3716" actId="11529"/>
          <ac:spMkLst>
            <pc:docMk/>
            <pc:sldMk cId="2451724132" sldId="518"/>
            <ac:spMk id="8" creationId="{0182A543-AF77-56EE-9CB9-61B56426F5CB}"/>
          </ac:spMkLst>
        </pc:spChg>
        <pc:spChg chg="add del mod">
          <ac:chgData name="Sonit Singh" userId="b4d4e167-5b1e-4244-b3e0-a2cbab649a82" providerId="ADAL" clId="{1194A4DE-1750-42F1-ADF5-CBF9FB7E1566}" dt="2022-07-04T05:05:09.480" v="3720" actId="478"/>
          <ac:spMkLst>
            <pc:docMk/>
            <pc:sldMk cId="2451724132" sldId="518"/>
            <ac:spMk id="9" creationId="{8FE55237-AB1B-27CE-A55F-D68B904A2425}"/>
          </ac:spMkLst>
        </pc:spChg>
        <pc:spChg chg="add mod">
          <ac:chgData name="Sonit Singh" userId="b4d4e167-5b1e-4244-b3e0-a2cbab649a82" providerId="ADAL" clId="{1194A4DE-1750-42F1-ADF5-CBF9FB7E1566}" dt="2022-07-04T05:05:44.528" v="3726" actId="20577"/>
          <ac:spMkLst>
            <pc:docMk/>
            <pc:sldMk cId="2451724132" sldId="518"/>
            <ac:spMk id="10" creationId="{E040CAA1-AE2D-B8F4-DC81-9D5A5CF78291}"/>
          </ac:spMkLst>
        </pc:spChg>
        <pc:spChg chg="add mod">
          <ac:chgData name="Sonit Singh" userId="b4d4e167-5b1e-4244-b3e0-a2cbab649a82" providerId="ADAL" clId="{1194A4DE-1750-42F1-ADF5-CBF9FB7E1566}" dt="2022-07-04T05:07:08.358" v="3760" actId="1076"/>
          <ac:spMkLst>
            <pc:docMk/>
            <pc:sldMk cId="2451724132" sldId="518"/>
            <ac:spMk id="11" creationId="{7E25C5BF-8191-AF8B-DD7F-B38183369381}"/>
          </ac:spMkLst>
        </pc:spChg>
        <pc:spChg chg="mod">
          <ac:chgData name="Sonit Singh" userId="b4d4e167-5b1e-4244-b3e0-a2cbab649a82" providerId="ADAL" clId="{1194A4DE-1750-42F1-ADF5-CBF9FB7E1566}" dt="2022-07-04T05:02:53.456" v="3711" actId="20577"/>
          <ac:spMkLst>
            <pc:docMk/>
            <pc:sldMk cId="2451724132" sldId="518"/>
            <ac:spMk id="16" creationId="{E37B300F-472C-3336-6695-BB55D9CE0EA8}"/>
          </ac:spMkLst>
        </pc:spChg>
      </pc:sldChg>
      <pc:sldChg chg="modSp add mod">
        <pc:chgData name="Sonit Singh" userId="b4d4e167-5b1e-4244-b3e0-a2cbab649a82" providerId="ADAL" clId="{1194A4DE-1750-42F1-ADF5-CBF9FB7E1566}" dt="2022-07-04T05:34:27.848" v="3932" actId="255"/>
        <pc:sldMkLst>
          <pc:docMk/>
          <pc:sldMk cId="3271464535" sldId="519"/>
        </pc:sldMkLst>
        <pc:spChg chg="mod">
          <ac:chgData name="Sonit Singh" userId="b4d4e167-5b1e-4244-b3e0-a2cbab649a82" providerId="ADAL" clId="{1194A4DE-1750-42F1-ADF5-CBF9FB7E1566}" dt="2022-07-04T05:34:27.848" v="3932" actId="255"/>
          <ac:spMkLst>
            <pc:docMk/>
            <pc:sldMk cId="3271464535" sldId="519"/>
            <ac:spMk id="3" creationId="{EBA6A083-F8EB-4655-A043-4DF05CAA217D}"/>
          </ac:spMkLst>
        </pc:spChg>
        <pc:spChg chg="mod">
          <ac:chgData name="Sonit Singh" userId="b4d4e167-5b1e-4244-b3e0-a2cbab649a82" providerId="ADAL" clId="{1194A4DE-1750-42F1-ADF5-CBF9FB7E1566}" dt="2022-07-04T05:08:30.023" v="3822" actId="1076"/>
          <ac:spMkLst>
            <pc:docMk/>
            <pc:sldMk cId="3271464535" sldId="519"/>
            <ac:spMk id="10" creationId="{E040CAA1-AE2D-B8F4-DC81-9D5A5CF78291}"/>
          </ac:spMkLst>
        </pc:spChg>
        <pc:spChg chg="mod">
          <ac:chgData name="Sonit Singh" userId="b4d4e167-5b1e-4244-b3e0-a2cbab649a82" providerId="ADAL" clId="{1194A4DE-1750-42F1-ADF5-CBF9FB7E1566}" dt="2022-07-04T05:08:30.023" v="3822" actId="1076"/>
          <ac:spMkLst>
            <pc:docMk/>
            <pc:sldMk cId="3271464535" sldId="519"/>
            <ac:spMk id="11" creationId="{7E25C5BF-8191-AF8B-DD7F-B38183369381}"/>
          </ac:spMkLst>
        </pc:spChg>
        <pc:spChg chg="mod">
          <ac:chgData name="Sonit Singh" userId="b4d4e167-5b1e-4244-b3e0-a2cbab649a82" providerId="ADAL" clId="{1194A4DE-1750-42F1-ADF5-CBF9FB7E1566}" dt="2022-07-04T05:08:30.023" v="3822" actId="1076"/>
          <ac:spMkLst>
            <pc:docMk/>
            <pc:sldMk cId="3271464535" sldId="519"/>
            <ac:spMk id="16" creationId="{E37B300F-472C-3336-6695-BB55D9CE0EA8}"/>
          </ac:spMkLst>
        </pc:spChg>
        <pc:cxnChg chg="mod">
          <ac:chgData name="Sonit Singh" userId="b4d4e167-5b1e-4244-b3e0-a2cbab649a82" providerId="ADAL" clId="{1194A4DE-1750-42F1-ADF5-CBF9FB7E1566}" dt="2022-07-04T05:08:30.023" v="3822" actId="1076"/>
          <ac:cxnSpMkLst>
            <pc:docMk/>
            <pc:sldMk cId="3271464535" sldId="519"/>
            <ac:cxnSpMk id="18" creationId="{8D355A6C-1CD9-E85C-3CDC-E3D3E9BBBBAC}"/>
          </ac:cxnSpMkLst>
        </pc:cxnChg>
      </pc:sldChg>
      <pc:sldChg chg="addSp delSp modSp add mod">
        <pc:chgData name="Sonit Singh" userId="b4d4e167-5b1e-4244-b3e0-a2cbab649a82" providerId="ADAL" clId="{1194A4DE-1750-42F1-ADF5-CBF9FB7E1566}" dt="2022-07-04T05:20:15.241" v="3928" actId="113"/>
        <pc:sldMkLst>
          <pc:docMk/>
          <pc:sldMk cId="2130512108" sldId="520"/>
        </pc:sldMkLst>
        <pc:spChg chg="mod">
          <ac:chgData name="Sonit Singh" userId="b4d4e167-5b1e-4244-b3e0-a2cbab649a82" providerId="ADAL" clId="{1194A4DE-1750-42F1-ADF5-CBF9FB7E1566}" dt="2022-07-04T05:20:15.241" v="3928" actId="113"/>
          <ac:spMkLst>
            <pc:docMk/>
            <pc:sldMk cId="2130512108" sldId="520"/>
            <ac:spMk id="3" creationId="{EBA6A083-F8EB-4655-A043-4DF05CAA217D}"/>
          </ac:spMkLst>
        </pc:spChg>
        <pc:spChg chg="del">
          <ac:chgData name="Sonit Singh" userId="b4d4e167-5b1e-4244-b3e0-a2cbab649a82" providerId="ADAL" clId="{1194A4DE-1750-42F1-ADF5-CBF9FB7E1566}" dt="2022-07-04T05:15:12.592" v="3868" actId="478"/>
          <ac:spMkLst>
            <pc:docMk/>
            <pc:sldMk cId="2130512108" sldId="520"/>
            <ac:spMk id="10" creationId="{E040CAA1-AE2D-B8F4-DC81-9D5A5CF78291}"/>
          </ac:spMkLst>
        </pc:spChg>
        <pc:spChg chg="del mod">
          <ac:chgData name="Sonit Singh" userId="b4d4e167-5b1e-4244-b3e0-a2cbab649a82" providerId="ADAL" clId="{1194A4DE-1750-42F1-ADF5-CBF9FB7E1566}" dt="2022-07-04T05:17:15.054" v="3882"/>
          <ac:spMkLst>
            <pc:docMk/>
            <pc:sldMk cId="2130512108" sldId="520"/>
            <ac:spMk id="11" creationId="{7E25C5BF-8191-AF8B-DD7F-B38183369381}"/>
          </ac:spMkLst>
        </pc:spChg>
        <pc:spChg chg="del mod">
          <ac:chgData name="Sonit Singh" userId="b4d4e167-5b1e-4244-b3e0-a2cbab649a82" providerId="ADAL" clId="{1194A4DE-1750-42F1-ADF5-CBF9FB7E1566}" dt="2022-07-04T05:14:53.799" v="3853" actId="478"/>
          <ac:spMkLst>
            <pc:docMk/>
            <pc:sldMk cId="2130512108" sldId="520"/>
            <ac:spMk id="15" creationId="{3560DEEE-3BB5-C64A-29A7-5828365A0625}"/>
          </ac:spMkLst>
        </pc:spChg>
        <pc:spChg chg="del mod">
          <ac:chgData name="Sonit Singh" userId="b4d4e167-5b1e-4244-b3e0-a2cbab649a82" providerId="ADAL" clId="{1194A4DE-1750-42F1-ADF5-CBF9FB7E1566}" dt="2022-07-04T05:15:09.609" v="3867" actId="478"/>
          <ac:spMkLst>
            <pc:docMk/>
            <pc:sldMk cId="2130512108" sldId="520"/>
            <ac:spMk id="16" creationId="{E37B300F-472C-3336-6695-BB55D9CE0EA8}"/>
          </ac:spMkLst>
        </pc:spChg>
        <pc:spChg chg="del">
          <ac:chgData name="Sonit Singh" userId="b4d4e167-5b1e-4244-b3e0-a2cbab649a82" providerId="ADAL" clId="{1194A4DE-1750-42F1-ADF5-CBF9FB7E1566}" dt="2022-07-04T05:14:57.878" v="3856" actId="478"/>
          <ac:spMkLst>
            <pc:docMk/>
            <pc:sldMk cId="2130512108" sldId="520"/>
            <ac:spMk id="24" creationId="{9AC04CBF-23A9-7A02-4FF6-3B704DBF4C90}"/>
          </ac:spMkLst>
        </pc:spChg>
        <pc:picChg chg="add del mod">
          <ac:chgData name="Sonit Singh" userId="b4d4e167-5b1e-4244-b3e0-a2cbab649a82" providerId="ADAL" clId="{1194A4DE-1750-42F1-ADF5-CBF9FB7E1566}" dt="2022-07-04T05:16:54.467" v="3875"/>
          <ac:picMkLst>
            <pc:docMk/>
            <pc:sldMk cId="2130512108" sldId="520"/>
            <ac:picMk id="4098" creationId="{65BFE837-F9A0-1AE3-2A84-16E8D4DF04D1}"/>
          </ac:picMkLst>
        </pc:picChg>
        <pc:picChg chg="add mod">
          <ac:chgData name="Sonit Singh" userId="b4d4e167-5b1e-4244-b3e0-a2cbab649a82" providerId="ADAL" clId="{1194A4DE-1750-42F1-ADF5-CBF9FB7E1566}" dt="2022-07-04T05:19:23.790" v="3927" actId="1076"/>
          <ac:picMkLst>
            <pc:docMk/>
            <pc:sldMk cId="2130512108" sldId="520"/>
            <ac:picMk id="4100" creationId="{9CAB0439-6396-C82B-9A39-09DB36EB0B5E}"/>
          </ac:picMkLst>
        </pc:picChg>
        <pc:cxnChg chg="del">
          <ac:chgData name="Sonit Singh" userId="b4d4e167-5b1e-4244-b3e0-a2cbab649a82" providerId="ADAL" clId="{1194A4DE-1750-42F1-ADF5-CBF9FB7E1566}" dt="2022-07-04T05:14:54.951" v="3854" actId="478"/>
          <ac:cxnSpMkLst>
            <pc:docMk/>
            <pc:sldMk cId="2130512108" sldId="520"/>
            <ac:cxnSpMk id="7" creationId="{2C915C0C-2239-02B1-ACB7-222FC887372A}"/>
          </ac:cxnSpMkLst>
        </pc:cxnChg>
        <pc:cxnChg chg="del">
          <ac:chgData name="Sonit Singh" userId="b4d4e167-5b1e-4244-b3e0-a2cbab649a82" providerId="ADAL" clId="{1194A4DE-1750-42F1-ADF5-CBF9FB7E1566}" dt="2022-07-04T05:14:55.951" v="3855" actId="478"/>
          <ac:cxnSpMkLst>
            <pc:docMk/>
            <pc:sldMk cId="2130512108" sldId="520"/>
            <ac:cxnSpMk id="14" creationId="{A669F25E-69B1-DD8C-A041-F25B74448D59}"/>
          </ac:cxnSpMkLst>
        </pc:cxnChg>
        <pc:cxnChg chg="del">
          <ac:chgData name="Sonit Singh" userId="b4d4e167-5b1e-4244-b3e0-a2cbab649a82" providerId="ADAL" clId="{1194A4DE-1750-42F1-ADF5-CBF9FB7E1566}" dt="2022-07-04T05:15:06.759" v="3861" actId="478"/>
          <ac:cxnSpMkLst>
            <pc:docMk/>
            <pc:sldMk cId="2130512108" sldId="520"/>
            <ac:cxnSpMk id="18" creationId="{8D355A6C-1CD9-E85C-3CDC-E3D3E9BBBBAC}"/>
          </ac:cxnSpMkLst>
        </pc:cxnChg>
      </pc:sldChg>
    </pc:docChg>
  </pc:docChgLst>
  <pc:docChgLst>
    <pc:chgData name="Priya Dwivedi" userId="S::z3533297@ad.unsw.edu.au::b2b4e799-18e9-41f7-8e7d-1c15d644f247" providerId="AD" clId="Web-{B60743BA-7B6B-4A72-8C4E-CC3EE053EA56}"/>
    <pc:docChg chg="modSld">
      <pc:chgData name="Priya Dwivedi" userId="S::z3533297@ad.unsw.edu.au::b2b4e799-18e9-41f7-8e7d-1c15d644f247" providerId="AD" clId="Web-{B60743BA-7B6B-4A72-8C4E-CC3EE053EA56}" dt="2021-02-24T01:59:37.391" v="14" actId="20577"/>
      <pc:docMkLst>
        <pc:docMk/>
      </pc:docMkLst>
      <pc:sldChg chg="modSp">
        <pc:chgData name="Priya Dwivedi" userId="S::z3533297@ad.unsw.edu.au::b2b4e799-18e9-41f7-8e7d-1c15d644f247" providerId="AD" clId="Web-{B60743BA-7B6B-4A72-8C4E-CC3EE053EA56}" dt="2021-02-24T01:59:37.391" v="14" actId="20577"/>
        <pc:sldMkLst>
          <pc:docMk/>
          <pc:sldMk cId="337619293" sldId="387"/>
        </pc:sldMkLst>
        <pc:spChg chg="mod">
          <ac:chgData name="Priya Dwivedi" userId="S::z3533297@ad.unsw.edu.au::b2b4e799-18e9-41f7-8e7d-1c15d644f247" providerId="AD" clId="Web-{B60743BA-7B6B-4A72-8C4E-CC3EE053EA56}" dt="2021-02-24T01:59:37.391" v="14" actId="20577"/>
          <ac:spMkLst>
            <pc:docMk/>
            <pc:sldMk cId="337619293" sldId="387"/>
            <ac:spMk id="3" creationId="{1F1D5AC8-EE36-47F0-A568-5B4E5AE8000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EE Title_Z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724D72-60DB-4E5D-B296-4CA5F9416176}"/>
              </a:ext>
            </a:extLst>
          </p:cNvPr>
          <p:cNvSpPr/>
          <p:nvPr userDrawn="1"/>
        </p:nvSpPr>
        <p:spPr>
          <a:xfrm>
            <a:off x="0" y="-70945"/>
            <a:ext cx="12192000" cy="106867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ambria" panose="02040503050406030204" pitchFamily="18" charset="0"/>
            </a:endParaRP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E8CD0D71-5AB6-46FB-88D0-E46ABF17AC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2" y="5584"/>
            <a:ext cx="913324" cy="106867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D32EA08-3482-42F8-8CB5-1CA94F0B5B8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/>
          <a:srcRect l="2816"/>
          <a:stretch/>
        </p:blipFill>
        <p:spPr bwMode="auto">
          <a:xfrm>
            <a:off x="106962" y="4185889"/>
            <a:ext cx="4520446" cy="2615467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A99245-4959-42CE-BE03-5B617832F6E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/>
          <a:srcRect r="7788"/>
          <a:stretch/>
        </p:blipFill>
        <p:spPr bwMode="auto">
          <a:xfrm>
            <a:off x="7449174" y="4175846"/>
            <a:ext cx="4648373" cy="262551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0CBFBA4D-11E8-432D-8C11-8A306718E4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/>
          <a:srcRect l="1801" t="5280" r="2786" b="5308"/>
          <a:stretch/>
        </p:blipFill>
        <p:spPr bwMode="auto">
          <a:xfrm>
            <a:off x="4060003" y="4175846"/>
            <a:ext cx="3962400" cy="2614612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F261FC7-5B1B-4A16-952B-8475AD9D2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3488"/>
            <a:ext cx="10515600" cy="1325563"/>
          </a:xfrm>
        </p:spPr>
        <p:txBody>
          <a:bodyPr>
            <a:normAutofit/>
          </a:bodyPr>
          <a:lstStyle>
            <a:lvl1pPr algn="ctr"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6E6EA7-395A-4679-B244-0A9D6260AA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0" y="2755624"/>
            <a:ext cx="3962400" cy="1023938"/>
          </a:xfrm>
        </p:spPr>
        <p:txBody>
          <a:bodyPr anchor="ctr"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Subtitle/ Name/ Date </a:t>
            </a:r>
          </a:p>
        </p:txBody>
      </p:sp>
    </p:spTree>
    <p:extLst>
      <p:ext uri="{BB962C8B-B14F-4D97-AF65-F5344CB8AC3E}">
        <p14:creationId xmlns:p14="http://schemas.microsoft.com/office/powerpoint/2010/main" val="130998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_Z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EE00B7-0F7A-450E-80E4-5348DF1C6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2550"/>
            <a:ext cx="6400800" cy="647227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0C4498-CB76-4B15-9F69-F579B4CF2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3224" y="365125"/>
            <a:ext cx="4600575" cy="1325563"/>
          </a:xfrm>
        </p:spPr>
        <p:txBody>
          <a:bodyPr>
            <a:normAutofit/>
          </a:bodyPr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Outline</a:t>
            </a:r>
            <a:endParaRPr lang="en-AU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EEC298AA-457D-2D43-8EFD-FE8EC38658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224" y="1894169"/>
            <a:ext cx="4600575" cy="45987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Content </a:t>
            </a:r>
          </a:p>
          <a:p>
            <a:pPr lvl="1"/>
            <a:r>
              <a:rPr lang="en-US"/>
              <a:t>Content </a:t>
            </a:r>
          </a:p>
        </p:txBody>
      </p:sp>
    </p:spTree>
    <p:extLst>
      <p:ext uri="{BB962C8B-B14F-4D97-AF65-F5344CB8AC3E}">
        <p14:creationId xmlns:p14="http://schemas.microsoft.com/office/powerpoint/2010/main" val="238230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_Z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4B25D7-8879-4DC5-8D75-6DB867087D5F}"/>
              </a:ext>
            </a:extLst>
          </p:cNvPr>
          <p:cNvSpPr/>
          <p:nvPr/>
        </p:nvSpPr>
        <p:spPr>
          <a:xfrm>
            <a:off x="0" y="6426441"/>
            <a:ext cx="12192000" cy="431559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EB389FE-46D9-4B6F-B0C8-7EC662BB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" y="6426441"/>
            <a:ext cx="935626" cy="4030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26775D-6A24-4597-8571-4A7098834D5C}"/>
              </a:ext>
            </a:extLst>
          </p:cNvPr>
          <p:cNvSpPr/>
          <p:nvPr userDrawn="1"/>
        </p:nvSpPr>
        <p:spPr>
          <a:xfrm>
            <a:off x="96963" y="173005"/>
            <a:ext cx="111436" cy="574111"/>
          </a:xfrm>
          <a:prstGeom prst="rect">
            <a:avLst/>
          </a:prstGeom>
          <a:solidFill>
            <a:srgbClr val="FFDC00"/>
          </a:solidFill>
          <a:ln>
            <a:solidFill>
              <a:srgbClr val="FFD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3F553C-0623-4DC1-B241-C3A5C84FFEE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30011" y="164692"/>
            <a:ext cx="11865025" cy="574111"/>
          </a:xfrm>
        </p:spPr>
        <p:txBody>
          <a:bodyPr>
            <a:normAutofit/>
          </a:bodyPr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  <a:endParaRPr lang="en-AU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82C4E6-8CE4-4700-914F-04D457AAC2C7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96962" y="791168"/>
            <a:ext cx="5999037" cy="561507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Content </a:t>
            </a:r>
          </a:p>
          <a:p>
            <a:pPr lvl="1"/>
            <a:r>
              <a:rPr lang="en-US"/>
              <a:t>Content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DFF7346-B95C-4A0B-B0AC-64691262DB18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9374012" y="6445406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7EAF1C-21CD-FD45-AA63-4B29BB0D22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3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d.unsw.edu.au\oneunsw\PVS\MS\All Staff\Branding\Branding - Never Stand Still\Templates\Faculty and Unit Bands\RGB - for screen - med quality, 600 ppi\ENG bann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124745"/>
            <a:ext cx="12196233" cy="251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856651" y="3340800"/>
            <a:ext cx="5711957" cy="28803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56000" y="1772470"/>
            <a:ext cx="758401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56000" y="2322000"/>
            <a:ext cx="7586133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484E5-0D28-4D3D-99D5-BE715C2F6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21" y="1412777"/>
            <a:ext cx="1923505" cy="171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98B6C-F0AE-E14B-8CFB-D5B095A21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41F74-4E14-F942-9C25-36878CD2B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166F-47F6-4548-9DB8-FFE83162A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E7EAF1C-21CD-FD45-AA63-4B29BB0D22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0" r:id="rId3"/>
    <p:sldLayoutId id="214748367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road-winding-street-bridge-1030789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5.07143.pdf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7947E-BBAB-4524-8384-8E7EF81D8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6488" y="3277698"/>
            <a:ext cx="4283968" cy="302605"/>
          </a:xfrm>
        </p:spPr>
        <p:txBody>
          <a:bodyPr/>
          <a:lstStyle/>
          <a:p>
            <a:pPr algn="ctr"/>
            <a:r>
              <a:rPr lang="en-US" sz="1400" dirty="0"/>
              <a:t>COMP9444 Neural Networks and Deep Learning</a:t>
            </a:r>
            <a:endParaRPr lang="en-A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42632-0802-4548-996A-94A0E31BE5A2}"/>
              </a:ext>
            </a:extLst>
          </p:cNvPr>
          <p:cNvSpPr txBox="1"/>
          <p:nvPr/>
        </p:nvSpPr>
        <p:spPr>
          <a:xfrm>
            <a:off x="728038" y="4366661"/>
            <a:ext cx="103768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Yash Khandelwal, Ahmet Karatas, Damian Basso and Armaan Bhullar</a:t>
            </a:r>
          </a:p>
          <a:p>
            <a:pPr algn="ctr"/>
            <a:endParaRPr lang="en-US" sz="2800" b="1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School of Computer Science and Engineering</a:t>
            </a:r>
          </a:p>
          <a:p>
            <a:pPr algn="ctr"/>
            <a:r>
              <a:rPr lang="en-US" sz="2000" dirty="0">
                <a:latin typeface="+mj-lt"/>
              </a:rPr>
              <a:t>Faculty of Engineering</a:t>
            </a:r>
          </a:p>
          <a:p>
            <a:pPr algn="ctr"/>
            <a:r>
              <a:rPr lang="en-US" sz="2000" dirty="0">
                <a:latin typeface="+mj-lt"/>
              </a:rPr>
              <a:t>The University of New South Wales, Sydney, Australia</a:t>
            </a:r>
            <a:endParaRPr lang="en-US" altLang="zh-CN" sz="2000" dirty="0">
              <a:latin typeface="+mj-lt"/>
            </a:endParaRPr>
          </a:p>
        </p:txBody>
      </p:sp>
      <p:pic>
        <p:nvPicPr>
          <p:cNvPr id="14" name="图片 3">
            <a:extLst>
              <a:ext uri="{FF2B5EF4-FFF2-40B4-BE49-F238E27FC236}">
                <a16:creationId xmlns:a16="http://schemas.microsoft.com/office/drawing/2014/main" id="{CA521180-ECF4-48B2-9528-885BEA2BF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60648"/>
            <a:ext cx="1963089" cy="514249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DAD78E5-6D13-43A0-989B-E3940DA1C9AB}"/>
              </a:ext>
            </a:extLst>
          </p:cNvPr>
          <p:cNvSpPr txBox="1">
            <a:spLocks/>
          </p:cNvSpPr>
          <p:nvPr/>
        </p:nvSpPr>
        <p:spPr>
          <a:xfrm>
            <a:off x="1775520" y="1598361"/>
            <a:ext cx="8640960" cy="156833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/>
            <a:r>
              <a:rPr lang="en-AU" b="1" dirty="0"/>
              <a:t>Automated Speaker Verification - A Study in Deep Neural Networks and Transfer Learning </a:t>
            </a:r>
          </a:p>
        </p:txBody>
      </p:sp>
    </p:spTree>
    <p:extLst>
      <p:ext uri="{BB962C8B-B14F-4D97-AF65-F5344CB8AC3E}">
        <p14:creationId xmlns:p14="http://schemas.microsoft.com/office/powerpoint/2010/main" val="95129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915"/>
    </mc:Choice>
    <mc:Fallback xmlns="">
      <p:transition advTm="10891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U" b="1" dirty="0">
              <a:latin typeface="+mj-lt"/>
            </a:endParaRPr>
          </a:p>
        </p:txBody>
      </p:sp>
      <p:pic>
        <p:nvPicPr>
          <p:cNvPr id="7" name="Content Placeholder 6" descr="A bridge over a road&#10;&#10;Description automatically generated with low confidence">
            <a:extLst>
              <a:ext uri="{FF2B5EF4-FFF2-40B4-BE49-F238E27FC236}">
                <a16:creationId xmlns:a16="http://schemas.microsoft.com/office/drawing/2014/main" id="{4C7388F5-6546-44C4-9510-08FCC901EA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0011" y="164692"/>
            <a:ext cx="11865025" cy="62408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Photo Credit: Image by Free-photos from </a:t>
            </a:r>
            <a:r>
              <a:rPr lang="en-US" sz="1000" dirty="0" err="1"/>
              <a:t>Pixabay</a:t>
            </a:r>
            <a:r>
              <a:rPr lang="en-US" sz="1000" dirty="0"/>
              <a:t>. </a:t>
            </a:r>
            <a:r>
              <a:rPr lang="en-US" sz="1000" dirty="0">
                <a:hlinkClick r:id="rId3"/>
              </a:rPr>
              <a:t>https://pixabay.com/photos/road-winding-street-bridge-1030789/</a:t>
            </a:r>
            <a:r>
              <a:rPr lang="en-US" sz="1000" dirty="0"/>
              <a:t> </a:t>
            </a:r>
            <a:endParaRPr lang="en-AU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5DE06-1ED9-459C-85D2-0178D154DFFB}"/>
              </a:ext>
            </a:extLst>
          </p:cNvPr>
          <p:cNvSpPr txBox="1"/>
          <p:nvPr/>
        </p:nvSpPr>
        <p:spPr>
          <a:xfrm>
            <a:off x="288324" y="284020"/>
            <a:ext cx="94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Rise of Language Models</a:t>
            </a:r>
            <a:endParaRPr lang="en-A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2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Motivation</a:t>
            </a:r>
            <a:endParaRPr lang="en-AU" b="1" dirty="0">
              <a:latin typeface="+mj-lt"/>
            </a:endParaRPr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8CDF0DA3-8D45-95D4-D79C-425899A71A1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16999" y="557223"/>
            <a:ext cx="2338885" cy="23388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5A600F98-E202-44C2-8CC4-47C9D4A6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586" y="2896108"/>
            <a:ext cx="6384914" cy="3352080"/>
          </a:xfrm>
          <a:prstGeom prst="rect">
            <a:avLst/>
          </a:prstGeom>
        </p:spPr>
      </p:pic>
      <p:pic>
        <p:nvPicPr>
          <p:cNvPr id="11" name="Picture 10" descr="Chart, icon, bubble chart&#10;&#10;Description automatically generated">
            <a:extLst>
              <a:ext uri="{FF2B5EF4-FFF2-40B4-BE49-F238E27FC236}">
                <a16:creationId xmlns:a16="http://schemas.microsoft.com/office/drawing/2014/main" id="{E754993B-B193-334C-839B-683D3409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884" y="383240"/>
            <a:ext cx="2686853" cy="2686853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47517-668E-DE22-0ED8-FA0C5F37A431}"/>
              </a:ext>
            </a:extLst>
          </p:cNvPr>
          <p:cNvSpPr txBox="1">
            <a:spLocks/>
          </p:cNvSpPr>
          <p:nvPr/>
        </p:nvSpPr>
        <p:spPr>
          <a:xfrm>
            <a:off x="96962" y="791168"/>
            <a:ext cx="5999037" cy="5615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Identifying a speaker is key in:</a:t>
            </a:r>
          </a:p>
          <a:p>
            <a:pPr lvl="1"/>
            <a:r>
              <a:rPr lang="en-AU" dirty="0"/>
              <a:t>The functioning of virtual assistants</a:t>
            </a:r>
          </a:p>
          <a:p>
            <a:pPr lvl="1"/>
            <a:r>
              <a:rPr lang="en-AU" dirty="0"/>
              <a:t>Verifying users for online banking</a:t>
            </a:r>
          </a:p>
          <a:p>
            <a:pPr lvl="1"/>
            <a:r>
              <a:rPr lang="en-AU" dirty="0"/>
              <a:t>Voice Biometry</a:t>
            </a:r>
          </a:p>
          <a:p>
            <a:pPr lvl="1"/>
            <a:r>
              <a:rPr lang="en-AU" dirty="0"/>
              <a:t>Voice-to-text Transcription</a:t>
            </a:r>
          </a:p>
          <a:p>
            <a:pPr lvl="1"/>
            <a:endParaRPr lang="en-AU" dirty="0"/>
          </a:p>
          <a:p>
            <a:r>
              <a:rPr lang="en-AU" dirty="0"/>
              <a:t>Human voices however differ exorbitantly:</a:t>
            </a:r>
          </a:p>
          <a:p>
            <a:pPr lvl="1"/>
            <a:r>
              <a:rPr lang="en-AU" dirty="0"/>
              <a:t>Different Dialects</a:t>
            </a:r>
          </a:p>
          <a:p>
            <a:pPr lvl="1"/>
            <a:r>
              <a:rPr lang="en-AU" dirty="0"/>
              <a:t>Wide array of words/ sounds</a:t>
            </a:r>
          </a:p>
          <a:p>
            <a:pPr lvl="1"/>
            <a:r>
              <a:rPr lang="en-AU" dirty="0"/>
              <a:t>Background noise</a:t>
            </a:r>
          </a:p>
          <a:p>
            <a:pPr lvl="1"/>
            <a:r>
              <a:rPr lang="en-AU" dirty="0"/>
              <a:t>Tone and pace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89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2CE6-8A0D-56F7-F5FC-854A166E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E1749-5F0A-D012-ED5E-27DE3C09C1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/>
              <a:t>&lt;Add text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7DB9-9D36-BCEF-3893-2A365724C6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EC4AB-E93B-9109-F124-32AF1433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995" y="973660"/>
            <a:ext cx="3208033" cy="5250094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768AF5B-1E3C-1368-C312-5FD2982F7085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000" dirty="0"/>
              <a:t>Source: </a:t>
            </a:r>
            <a:r>
              <a:rPr lang="en-AU" sz="1000" dirty="0" err="1"/>
              <a:t>Desplanques</a:t>
            </a:r>
            <a:r>
              <a:rPr lang="en-AU" sz="1000" dirty="0"/>
              <a:t>, B., </a:t>
            </a:r>
            <a:r>
              <a:rPr lang="en-AU" sz="1000" dirty="0" err="1"/>
              <a:t>Thienpondt</a:t>
            </a:r>
            <a:r>
              <a:rPr lang="en-AU" sz="1000" dirty="0"/>
              <a:t>, J., &amp; </a:t>
            </a:r>
            <a:r>
              <a:rPr lang="en-AU" sz="1000" dirty="0" err="1"/>
              <a:t>Demuynck</a:t>
            </a:r>
            <a:r>
              <a:rPr lang="en-AU" sz="1000" dirty="0"/>
              <a:t>, K. (2020). ECAPA-TDNN: Emphasized Channel Attention, Propagation and Aggregation in TDNN Based Speaker Verification. </a:t>
            </a:r>
            <a:r>
              <a:rPr lang="en-AU" sz="1000" dirty="0" err="1"/>
              <a:t>Interspeech</a:t>
            </a:r>
            <a:r>
              <a:rPr lang="en-AU" sz="1000" dirty="0"/>
              <a:t>.</a:t>
            </a:r>
          </a:p>
          <a:p>
            <a:endParaRPr lang="en-AU" sz="1000" dirty="0"/>
          </a:p>
          <a:p>
            <a:r>
              <a:rPr lang="en-AU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147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>
                <a:latin typeface="+mj-lt"/>
              </a:rPr>
              <a:t>Project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083-F8EB-4655-A043-4DF05CAA21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0" y="791168"/>
            <a:ext cx="11865026" cy="56150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Introducing VANET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Our Voice Authentication neural </a:t>
            </a:r>
            <a:r>
              <a:rPr lang="en-US" dirty="0" err="1">
                <a:latin typeface="+mj-lt"/>
              </a:rPr>
              <a:t>NETwork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70E0EF8-C391-3A8B-0538-AB4E2AC5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419" y="568960"/>
            <a:ext cx="5142246" cy="51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3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Possible Improvements</a:t>
            </a:r>
            <a:endParaRPr lang="en-AU" b="1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D8AACD-879C-E1AB-D564-30FCD1651A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491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Summary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083-F8EB-4655-A043-4DF05CAA21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0" y="791168"/>
            <a:ext cx="11865026" cy="56150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081498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References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083-F8EB-4655-A043-4DF05CAA21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0" y="791168"/>
            <a:ext cx="11865026" cy="5615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+mj-lt"/>
              </a:rPr>
              <a:t>[1] </a:t>
            </a:r>
            <a:r>
              <a:rPr lang="en-US" sz="1200" dirty="0" err="1">
                <a:latin typeface="+mj-lt"/>
              </a:rPr>
              <a:t>Desplanques</a:t>
            </a:r>
            <a:r>
              <a:rPr lang="en-US" sz="1200" dirty="0">
                <a:latin typeface="+mj-lt"/>
              </a:rPr>
              <a:t>, B., </a:t>
            </a:r>
            <a:r>
              <a:rPr lang="en-US" sz="1200" dirty="0" err="1">
                <a:latin typeface="+mj-lt"/>
              </a:rPr>
              <a:t>Thienpondt</a:t>
            </a:r>
            <a:r>
              <a:rPr lang="en-US" sz="1200" dirty="0">
                <a:latin typeface="+mj-lt"/>
              </a:rPr>
              <a:t>, J., &amp; </a:t>
            </a:r>
            <a:r>
              <a:rPr lang="en-US" sz="1200" dirty="0" err="1">
                <a:latin typeface="+mj-lt"/>
              </a:rPr>
              <a:t>Demuynck</a:t>
            </a:r>
            <a:r>
              <a:rPr lang="en-US" sz="1200" dirty="0">
                <a:latin typeface="+mj-lt"/>
              </a:rPr>
              <a:t>, K. (2020). </a:t>
            </a:r>
            <a:r>
              <a:rPr lang="en-US" sz="1200" i="1" dirty="0">
                <a:latin typeface="+mj-lt"/>
                <a:hlinkClick r:id="rId2"/>
              </a:rPr>
              <a:t>ECAPA-TDNN: Emphasized Channel Attention, Propagation and Aggregation in TDNN Based Speaker Verification.</a:t>
            </a:r>
            <a:r>
              <a:rPr lang="en-US" sz="1200" dirty="0">
                <a:latin typeface="+mj-lt"/>
                <a:hlinkClick r:id="rId2"/>
              </a:rPr>
              <a:t> </a:t>
            </a:r>
            <a:r>
              <a:rPr lang="en-US" sz="1200" dirty="0" err="1">
                <a:latin typeface="+mj-lt"/>
              </a:rPr>
              <a:t>Interspeech</a:t>
            </a:r>
            <a:r>
              <a:rPr lang="en-US" sz="1200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 </a:t>
            </a:r>
            <a:endParaRPr lang="en-AU" sz="12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           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22933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63C8-3602-408A-8A96-A914BDC1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395" y="2103437"/>
            <a:ext cx="460057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541849-3671-8449-BE31-38FCF899866C}"/>
              </a:ext>
            </a:extLst>
          </p:cNvPr>
          <p:cNvSpPr txBox="1">
            <a:spLocks/>
          </p:cNvSpPr>
          <p:nvPr/>
        </p:nvSpPr>
        <p:spPr>
          <a:xfrm>
            <a:off x="2816225" y="156106"/>
            <a:ext cx="2974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76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" id="{CC66B91E-972B-7B4B-8565-8EB85E9135F6}" vid="{278AC3A6-6A78-D247-9E2D-EA42451F14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356C727FECB2419183539A851248C2" ma:contentTypeVersion="4" ma:contentTypeDescription="Create a new document." ma:contentTypeScope="" ma:versionID="2c4e2286e539b0bfd5c9b4a67cdbe13f">
  <xsd:schema xmlns:xsd="http://www.w3.org/2001/XMLSchema" xmlns:xs="http://www.w3.org/2001/XMLSchema" xmlns:p="http://schemas.microsoft.com/office/2006/metadata/properties" xmlns:ns2="f68b25a0-b244-445a-9c57-8ab2f9702bac" targetNamespace="http://schemas.microsoft.com/office/2006/metadata/properties" ma:root="true" ma:fieldsID="872eef25dd70107048cf75559e416aa1" ns2:_="">
    <xsd:import namespace="f68b25a0-b244-445a-9c57-8ab2f9702b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8b25a0-b244-445a-9c57-8ab2f9702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881D3-EA5E-408F-94ED-2DEADA9DFD0D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f68b25a0-b244-445a-9c57-8ab2f9702bac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A16F35-36F9-492C-9809-F2DC214F64E6}">
  <ds:schemaRefs>
    <ds:schemaRef ds:uri="f68b25a0-b244-445a-9c57-8ab2f9702b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B63D62E-61D1-4573-9F7B-D4395A56B5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1584578187_16x9</Template>
  <TotalTime>3026</TotalTime>
  <Words>218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Wingdings</vt:lpstr>
      <vt:lpstr>Office Theme</vt:lpstr>
      <vt:lpstr>PowerPoint Presentation</vt:lpstr>
      <vt:lpstr>PowerPoint Presentation</vt:lpstr>
      <vt:lpstr>Motivation</vt:lpstr>
      <vt:lpstr>Network Architecture</vt:lpstr>
      <vt:lpstr>Project Demonstration</vt:lpstr>
      <vt:lpstr>Possible Improvements</vt:lpstr>
      <vt:lpstr>Summary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Sonit Singh</dc:creator>
  <cp:lastModifiedBy>Damian Basso</cp:lastModifiedBy>
  <cp:revision>73</cp:revision>
  <dcterms:created xsi:type="dcterms:W3CDTF">2020-03-30T02:18:28Z</dcterms:created>
  <dcterms:modified xsi:type="dcterms:W3CDTF">2022-11-14T09:58:01Z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0x0101009F356C727FECB2419183539A851248C2</vt:lpwstr>
  </property>
</Properties>
</file>